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4.png" ContentType="image/png"/>
  <Override PartName="/ppt/media/image6.png" ContentType="image/png"/>
  <Override PartName="/ppt/media/image2.png" ContentType="image/png"/>
  <Override PartName="/ppt/media/image9.png" ContentType="image/png"/>
  <Override PartName="/ppt/media/image10.jpeg" ContentType="image/jpe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5.jpeg" ContentType="image/jpeg"/>
  <Override PartName="/ppt/media/image3.jpeg" ContentType="image/jpeg"/>
  <Override PartName="/ppt/media/image11.png" ContentType="image/png"/>
  <Override PartName="/ppt/media/image1.jpeg" ContentType="image/jpeg"/>
  <Override PartName="/ppt/media/image16.png" ContentType="image/png"/>
  <Override PartName="/ppt/media/image7.jpeg" ContentType="image/jpeg"/>
  <Override PartName="/ppt/media/image8.jpeg" ContentType="image/jpe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slideMasters/slideMaster5.xml" ContentType="application/vnd.openxmlformats-officedocument.presentationml.slideMaster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27.xml.rels" ContentType="application/vnd.openxmlformats-package.relationships+xml"/>
  <Override PartName="/ppt/slides/_rels/slide26.xml.rels" ContentType="application/vnd.openxmlformats-package.relationships+xml"/>
  <Override PartName="/ppt/slides/_rels/slide25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
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subTitle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0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0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0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0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subTitle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7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7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7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7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subTitle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3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3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ubTitle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4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4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4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4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4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1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14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6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7" name="PlaceHolder 28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17018AC-329F-405C-8492-B8AA613DC7DF}" type="datetime">
              <a:rPr b="0" lang="en-IN" sz="900" spc="-1" strike="noStrike">
                <a:solidFill>
                  <a:srgbClr val="8b8b8b"/>
                </a:solidFill>
                <a:latin typeface="Century Gothic"/>
              </a:rPr>
              <a:t>02/09/19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28" name="PlaceHolder 29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29" name="CustomShape 30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" name="PlaceHolder 31"/>
          <p:cNvSpPr>
            <a:spLocks noGrp="1"/>
          </p:cNvSpPr>
          <p:nvPr>
            <p:ph type="sldNum"/>
          </p:nvPr>
        </p:nvSpPr>
        <p:spPr>
          <a:xfrm>
            <a:off x="531720" y="787680"/>
            <a:ext cx="7794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82F5099-0A9E-42BD-8010-8C3D89D2C12B}" type="slidenum">
              <a:rPr b="0" lang="en-IN" sz="2000" spc="-1" strike="noStrike">
                <a:solidFill>
                  <a:srgbClr val="feffff"/>
                </a:solidFill>
                <a:latin typeface="Century Gothic"/>
              </a:rPr>
              <a:t>&lt;number&gt;</a:t>
            </a:fld>
            <a:endParaRPr b="0" lang="en-IN" sz="2000" spc="-1" strike="noStrike">
              <a:latin typeface="Times New Roman"/>
            </a:endParaRPr>
          </a:p>
        </p:txBody>
      </p:sp>
      <p:sp>
        <p:nvSpPr>
          <p:cNvPr id="31" name="PlaceHolder 3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2" name="PlaceHolder 3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70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2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83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5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6" name="PlaceHolder 28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7" name="PlaceHolder 29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Master text styles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8" name="PlaceHolder 30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BE251CB-946E-4BD9-BB67-920A469C9507}" type="datetime">
              <a:rPr b="0" lang="en-IN" sz="900" spc="-1" strike="noStrike">
                <a:solidFill>
                  <a:srgbClr val="8b8b8b"/>
                </a:solidFill>
                <a:latin typeface="Century Gothic"/>
              </a:rPr>
              <a:t>02/09/19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99" name="PlaceHolder 31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100" name="CustomShape 32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PlaceHolder 33"/>
          <p:cNvSpPr>
            <a:spLocks noGrp="1"/>
          </p:cNvSpPr>
          <p:nvPr>
            <p:ph type="sldNum"/>
          </p:nvPr>
        </p:nvSpPr>
        <p:spPr>
          <a:xfrm>
            <a:off x="531720" y="787680"/>
            <a:ext cx="7794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BDC844AD-97F0-4C01-AF26-58FCBC827D18}" type="slidenum">
              <a:rPr b="0" lang="en-IN" sz="2000" spc="-1" strike="noStrike">
                <a:solidFill>
                  <a:srgbClr val="feffff"/>
                </a:solidFill>
                <a:latin typeface="Century Gothic"/>
              </a:rPr>
              <a:t>1</a:t>
            </a:fld>
            <a:endParaRPr b="0" lang="en-IN" sz="2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139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0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1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51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152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4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5" name="PlaceHolder 28"/>
          <p:cNvSpPr>
            <a:spLocks noGrp="1"/>
          </p:cNvSpPr>
          <p:nvPr>
            <p:ph type="title"/>
          </p:nvPr>
        </p:nvSpPr>
        <p:spPr>
          <a:xfrm>
            <a:off x="2589120" y="446040"/>
            <a:ext cx="3504960" cy="9759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178dbb"/>
                </a:solidFill>
                <a:latin typeface="Century Gothic"/>
              </a:rPr>
              <a:t>Click to edit Master title style</a:t>
            </a:r>
            <a:endParaRPr b="0" lang="en-US" sz="20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66" name="PlaceHolder 29"/>
          <p:cNvSpPr>
            <a:spLocks noGrp="1"/>
          </p:cNvSpPr>
          <p:nvPr>
            <p:ph type="body"/>
          </p:nvPr>
        </p:nvSpPr>
        <p:spPr>
          <a:xfrm>
            <a:off x="6323040" y="446040"/>
            <a:ext cx="5181120" cy="5414760"/>
          </a:xfrm>
          <a:prstGeom prst="rect">
            <a:avLst/>
          </a:prstGeom>
        </p:spPr>
        <p:txBody>
          <a:bodyPr anchor="ctr"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Master text styles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7" name="PlaceHolder 30"/>
          <p:cNvSpPr>
            <a:spLocks noGrp="1"/>
          </p:cNvSpPr>
          <p:nvPr>
            <p:ph type="body"/>
          </p:nvPr>
        </p:nvSpPr>
        <p:spPr>
          <a:xfrm>
            <a:off x="2589120" y="1598760"/>
            <a:ext cx="3504960" cy="4262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Click to edit Master text styles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8" name="PlaceHolder 31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592F3901-9C29-4B68-A237-DB7652943F80}" type="datetime">
              <a:rPr b="0" lang="en-IN" sz="900" spc="-1" strike="noStrike">
                <a:solidFill>
                  <a:srgbClr val="8b8b8b"/>
                </a:solidFill>
                <a:latin typeface="Century Gothic"/>
              </a:rPr>
              <a:t>02/09/19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169" name="PlaceHolder 32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170" name="CustomShape 33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PlaceHolder 34"/>
          <p:cNvSpPr>
            <a:spLocks noGrp="1"/>
          </p:cNvSpPr>
          <p:nvPr>
            <p:ph type="sldNum"/>
          </p:nvPr>
        </p:nvSpPr>
        <p:spPr>
          <a:xfrm>
            <a:off x="531720" y="787680"/>
            <a:ext cx="7794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AF704B4B-6C7B-4190-8731-8A442AF8BF50}" type="slidenum">
              <a:rPr b="0" lang="en-IN" sz="2000" spc="-1" strike="noStrike">
                <a:solidFill>
                  <a:srgbClr val="feffff"/>
                </a:solidFill>
                <a:latin typeface="Century Gothic"/>
              </a:rPr>
              <a:t>1</a:t>
            </a:fld>
            <a:endParaRPr b="0" lang="en-IN" sz="2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209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0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1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2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3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5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6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7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9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21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222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3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4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5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6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7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8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9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0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1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2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3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34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5" name="PlaceHolder 28"/>
          <p:cNvSpPr>
            <a:spLocks noGrp="1"/>
          </p:cNvSpPr>
          <p:nvPr>
            <p:ph type="title"/>
          </p:nvPr>
        </p:nvSpPr>
        <p:spPr>
          <a:xfrm>
            <a:off x="2589120" y="2514600"/>
            <a:ext cx="8915040" cy="226260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178dbb"/>
                </a:solidFill>
                <a:latin typeface="Century Gothic"/>
              </a:rPr>
              <a:t>Click to edit Master title style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36" name="PlaceHolder 29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AD4E235-66A9-4324-B8F4-05E71EDE7CF4}" type="datetime">
              <a:rPr b="0" lang="en-IN" sz="900" spc="-1" strike="noStrike">
                <a:solidFill>
                  <a:srgbClr val="8b8b8b"/>
                </a:solidFill>
                <a:latin typeface="Century Gothic"/>
              </a:rPr>
              <a:t>02/09/19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237" name="PlaceHolder 30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238" name="CustomShape 31"/>
          <p:cNvSpPr/>
          <p:nvPr/>
        </p:nvSpPr>
        <p:spPr>
          <a:xfrm>
            <a:off x="0" y="4323960"/>
            <a:ext cx="1744200" cy="778320"/>
          </a:xfrm>
          <a:custGeom>
            <a:avLst/>
            <a:gdLst/>
            <a:ahLst/>
            <a:rect l="l" t="t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PlaceHolder 32"/>
          <p:cNvSpPr>
            <a:spLocks noGrp="1"/>
          </p:cNvSpPr>
          <p:nvPr>
            <p:ph type="sldNum"/>
          </p:nvPr>
        </p:nvSpPr>
        <p:spPr>
          <a:xfrm>
            <a:off x="531720" y="4529520"/>
            <a:ext cx="7794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21D52FE-BFE6-4848-8C8A-7CE2B4B116D5}" type="slidenum">
              <a:rPr b="0" lang="en-IN" sz="2000" spc="-1" strike="noStrike">
                <a:solidFill>
                  <a:srgbClr val="feffff"/>
                </a:solidFill>
                <a:latin typeface="Century Gothic"/>
              </a:rPr>
              <a:t>1</a:t>
            </a:fld>
            <a:endParaRPr b="0" lang="en-IN" sz="2000" spc="-1" strike="noStrike">
              <a:latin typeface="Times New Roman"/>
            </a:endParaRPr>
          </a:p>
        </p:txBody>
      </p:sp>
      <p:sp>
        <p:nvSpPr>
          <p:cNvPr id="240" name="PlaceHolder 3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278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9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0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1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2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3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4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5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6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7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8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9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90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291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2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3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4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6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7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8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9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0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1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2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03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04" name="PlaceHolder 28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5" name="PlaceHolder 29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271B611-6169-4EB6-8081-817D074E4C19}" type="datetime">
              <a:rPr b="0" lang="en-IN" sz="900" spc="-1" strike="noStrike">
                <a:solidFill>
                  <a:srgbClr val="8b8b8b"/>
                </a:solidFill>
                <a:latin typeface="Century Gothic"/>
              </a:rPr>
              <a:t>02/09/19</a:t>
            </a:fld>
            <a:endParaRPr b="0" lang="en-IN" sz="900" spc="-1" strike="noStrike">
              <a:latin typeface="Times New Roman"/>
            </a:endParaRPr>
          </a:p>
        </p:txBody>
      </p:sp>
      <p:sp>
        <p:nvSpPr>
          <p:cNvPr id="306" name="PlaceHolder 30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307" name="CustomShape 31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PlaceHolder 32"/>
          <p:cNvSpPr>
            <a:spLocks noGrp="1"/>
          </p:cNvSpPr>
          <p:nvPr>
            <p:ph type="sldNum"/>
          </p:nvPr>
        </p:nvSpPr>
        <p:spPr>
          <a:xfrm>
            <a:off x="531720" y="787680"/>
            <a:ext cx="7794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291422CA-CA13-4AF7-8A0E-366114FB5035}" type="slidenum">
              <a:rPr b="0" lang="en-IN" sz="2000" spc="-1" strike="noStrike">
                <a:solidFill>
                  <a:srgbClr val="feffff"/>
                </a:solidFill>
                <a:latin typeface="Century Gothic"/>
              </a:rPr>
              <a:t>1</a:t>
            </a:fld>
            <a:endParaRPr b="0" lang="en-IN" sz="2000" spc="-1" strike="noStrike">
              <a:latin typeface="Times New Roman"/>
            </a:endParaRPr>
          </a:p>
        </p:txBody>
      </p:sp>
      <p:sp>
        <p:nvSpPr>
          <p:cNvPr id="309" name="PlaceHolder 3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hyperlink" Target="http://square.github.io/retrofit/" TargetMode="External"/><Relationship Id="rId3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8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jpe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Picture 1" descr=""/>
          <p:cNvPicPr/>
          <p:nvPr/>
        </p:nvPicPr>
        <p:blipFill>
          <a:blip r:embed="rId1"/>
          <a:srcRect l="1702" t="0" r="963" b="0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</p:spTree>
  </p:cSld>
  <p:transition spd="slow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4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495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6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7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8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9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0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1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2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3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4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5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6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07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508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9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0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1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2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3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4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5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6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7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8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9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20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21" name="CustomShape 28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2" name="CustomShape 29"/>
          <p:cNvSpPr/>
          <p:nvPr/>
        </p:nvSpPr>
        <p:spPr>
          <a:xfrm>
            <a:off x="-7560" y="0"/>
            <a:ext cx="12206880" cy="6857640"/>
          </a:xfrm>
          <a:prstGeom prst="rect">
            <a:avLst/>
          </a:prstGeom>
          <a:gradFill rotWithShape="0">
            <a:gsLst>
              <a:gs pos="0">
                <a:schemeClr val="bg2">
                  <a:tint val="90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523" name="Group 30"/>
          <p:cNvGrpSpPr/>
          <p:nvPr/>
        </p:nvGrpSpPr>
        <p:grpSpPr>
          <a:xfrm>
            <a:off x="4836240" y="228600"/>
            <a:ext cx="2850840" cy="6638400"/>
            <a:chOff x="4836240" y="228600"/>
            <a:chExt cx="2850840" cy="6638400"/>
          </a:xfrm>
        </p:grpSpPr>
        <p:sp>
          <p:nvSpPr>
            <p:cNvPr id="524" name="CustomShape 31"/>
            <p:cNvSpPr/>
            <p:nvPr/>
          </p:nvSpPr>
          <p:spPr>
            <a:xfrm>
              <a:off x="483624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5" name="CustomShape 32"/>
            <p:cNvSpPr/>
            <p:nvPr/>
          </p:nvSpPr>
          <p:spPr>
            <a:xfrm>
              <a:off x="496476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6" name="CustomShape 33"/>
            <p:cNvSpPr/>
            <p:nvPr/>
          </p:nvSpPr>
          <p:spPr>
            <a:xfrm>
              <a:off x="564300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7" name="CustomShape 34"/>
            <p:cNvSpPr/>
            <p:nvPr/>
          </p:nvSpPr>
          <p:spPr>
            <a:xfrm>
              <a:off x="579600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8" name="CustomShape 35"/>
            <p:cNvSpPr/>
            <p:nvPr/>
          </p:nvSpPr>
          <p:spPr>
            <a:xfrm>
              <a:off x="493668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9" name="CustomShape 36"/>
            <p:cNvSpPr/>
            <p:nvPr/>
          </p:nvSpPr>
          <p:spPr>
            <a:xfrm>
              <a:off x="485856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0" name="CustomShape 37"/>
            <p:cNvSpPr/>
            <p:nvPr/>
          </p:nvSpPr>
          <p:spPr>
            <a:xfrm>
              <a:off x="491436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1" name="CustomShape 38"/>
            <p:cNvSpPr/>
            <p:nvPr/>
          </p:nvSpPr>
          <p:spPr>
            <a:xfrm>
              <a:off x="560592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2" name="CustomShape 39"/>
            <p:cNvSpPr/>
            <p:nvPr/>
          </p:nvSpPr>
          <p:spPr>
            <a:xfrm>
              <a:off x="561132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3" name="CustomShape 40"/>
            <p:cNvSpPr/>
            <p:nvPr/>
          </p:nvSpPr>
          <p:spPr>
            <a:xfrm>
              <a:off x="575856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4" name="CustomShape 41"/>
            <p:cNvSpPr/>
            <p:nvPr/>
          </p:nvSpPr>
          <p:spPr>
            <a:xfrm>
              <a:off x="560592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5" name="CustomShape 42"/>
            <p:cNvSpPr/>
            <p:nvPr/>
          </p:nvSpPr>
          <p:spPr>
            <a:xfrm>
              <a:off x="568620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36" name="Group 43"/>
          <p:cNvGrpSpPr/>
          <p:nvPr/>
        </p:nvGrpSpPr>
        <p:grpSpPr>
          <a:xfrm>
            <a:off x="4677120" y="-720"/>
            <a:ext cx="2356200" cy="6853680"/>
            <a:chOff x="4677120" y="-720"/>
            <a:chExt cx="2356200" cy="6853680"/>
          </a:xfrm>
        </p:grpSpPr>
        <p:sp>
          <p:nvSpPr>
            <p:cNvPr id="537" name="CustomShape 44"/>
            <p:cNvSpPr/>
            <p:nvPr/>
          </p:nvSpPr>
          <p:spPr>
            <a:xfrm>
              <a:off x="4677120" y="-72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8" name="CustomShape 45"/>
            <p:cNvSpPr/>
            <p:nvPr/>
          </p:nvSpPr>
          <p:spPr>
            <a:xfrm>
              <a:off x="520020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9" name="CustomShape 46"/>
            <p:cNvSpPr/>
            <p:nvPr/>
          </p:nvSpPr>
          <p:spPr>
            <a:xfrm>
              <a:off x="565632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0" name="CustomShape 47"/>
            <p:cNvSpPr/>
            <p:nvPr/>
          </p:nvSpPr>
          <p:spPr>
            <a:xfrm>
              <a:off x="517140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1" name="CustomShape 48"/>
            <p:cNvSpPr/>
            <p:nvPr/>
          </p:nvSpPr>
          <p:spPr>
            <a:xfrm>
              <a:off x="511776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2" name="CustomShape 49"/>
            <p:cNvSpPr/>
            <p:nvPr/>
          </p:nvSpPr>
          <p:spPr>
            <a:xfrm>
              <a:off x="576144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3" name="CustomShape 50"/>
            <p:cNvSpPr/>
            <p:nvPr/>
          </p:nvSpPr>
          <p:spPr>
            <a:xfrm>
              <a:off x="515232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4" name="CustomShape 51"/>
            <p:cNvSpPr/>
            <p:nvPr/>
          </p:nvSpPr>
          <p:spPr>
            <a:xfrm>
              <a:off x="562356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5" name="CustomShape 52"/>
            <p:cNvSpPr/>
            <p:nvPr/>
          </p:nvSpPr>
          <p:spPr>
            <a:xfrm>
              <a:off x="572328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6" name="CustomShape 53"/>
            <p:cNvSpPr/>
            <p:nvPr/>
          </p:nvSpPr>
          <p:spPr>
            <a:xfrm>
              <a:off x="562356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7" name="CustomShape 54"/>
            <p:cNvSpPr/>
            <p:nvPr/>
          </p:nvSpPr>
          <p:spPr>
            <a:xfrm>
              <a:off x="562356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8" name="CustomShape 55"/>
            <p:cNvSpPr/>
            <p:nvPr/>
          </p:nvSpPr>
          <p:spPr>
            <a:xfrm>
              <a:off x="565632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49" name="TextShape 56"/>
          <p:cNvSpPr txBox="1"/>
          <p:nvPr/>
        </p:nvSpPr>
        <p:spPr>
          <a:xfrm>
            <a:off x="6483240" y="624240"/>
            <a:ext cx="502128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178dbb"/>
                </a:solidFill>
                <a:latin typeface="Century Gothic"/>
              </a:rPr>
              <a:t>Registration: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50" name="CustomShape 57"/>
          <p:cNvSpPr/>
          <p:nvPr/>
        </p:nvSpPr>
        <p:spPr>
          <a:xfrm>
            <a:off x="464580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51" name="CustomShape 58"/>
          <p:cNvSpPr/>
          <p:nvPr/>
        </p:nvSpPr>
        <p:spPr>
          <a:xfrm flipV="1">
            <a:off x="464580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52" name="Content Placeholder 5" descr=""/>
          <p:cNvPicPr/>
          <p:nvPr/>
        </p:nvPicPr>
        <p:blipFill>
          <a:blip r:embed="rId1"/>
          <a:stretch/>
        </p:blipFill>
        <p:spPr>
          <a:xfrm>
            <a:off x="0" y="-720"/>
            <a:ext cx="4633200" cy="6867720"/>
          </a:xfrm>
          <a:prstGeom prst="rect">
            <a:avLst/>
          </a:prstGeom>
          <a:ln>
            <a:noFill/>
          </a:ln>
        </p:spPr>
      </p:pic>
      <p:sp>
        <p:nvSpPr>
          <p:cNvPr id="553" name="TextShape 59"/>
          <p:cNvSpPr txBox="1"/>
          <p:nvPr/>
        </p:nvSpPr>
        <p:spPr>
          <a:xfrm>
            <a:off x="6419520" y="1787040"/>
            <a:ext cx="5065920" cy="3777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This is the main activity in the android application it will show the details fetched from the Aadhaar Card.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There are seven fields: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Name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Gender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UID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Address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Pincode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DOB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URL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4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555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6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7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8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9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0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1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2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3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4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5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6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67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568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9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0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1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2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3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4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5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6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7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8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9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80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81" name="CustomShape 28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2" name="CustomShape 29"/>
          <p:cNvSpPr/>
          <p:nvPr/>
        </p:nvSpPr>
        <p:spPr>
          <a:xfrm>
            <a:off x="-7560" y="0"/>
            <a:ext cx="12206880" cy="6857640"/>
          </a:xfrm>
          <a:prstGeom prst="rect">
            <a:avLst/>
          </a:prstGeom>
          <a:gradFill rotWithShape="0">
            <a:gsLst>
              <a:gs pos="0">
                <a:schemeClr val="bg2">
                  <a:tint val="90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583" name="Group 30"/>
          <p:cNvGrpSpPr/>
          <p:nvPr/>
        </p:nvGrpSpPr>
        <p:grpSpPr>
          <a:xfrm>
            <a:off x="4836240" y="228600"/>
            <a:ext cx="2850840" cy="6638400"/>
            <a:chOff x="4836240" y="228600"/>
            <a:chExt cx="2850840" cy="6638400"/>
          </a:xfrm>
        </p:grpSpPr>
        <p:sp>
          <p:nvSpPr>
            <p:cNvPr id="584" name="CustomShape 31"/>
            <p:cNvSpPr/>
            <p:nvPr/>
          </p:nvSpPr>
          <p:spPr>
            <a:xfrm>
              <a:off x="483624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5" name="CustomShape 32"/>
            <p:cNvSpPr/>
            <p:nvPr/>
          </p:nvSpPr>
          <p:spPr>
            <a:xfrm>
              <a:off x="496476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6" name="CustomShape 33"/>
            <p:cNvSpPr/>
            <p:nvPr/>
          </p:nvSpPr>
          <p:spPr>
            <a:xfrm>
              <a:off x="564300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7" name="CustomShape 34"/>
            <p:cNvSpPr/>
            <p:nvPr/>
          </p:nvSpPr>
          <p:spPr>
            <a:xfrm>
              <a:off x="579600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8" name="CustomShape 35"/>
            <p:cNvSpPr/>
            <p:nvPr/>
          </p:nvSpPr>
          <p:spPr>
            <a:xfrm>
              <a:off x="493668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9" name="CustomShape 36"/>
            <p:cNvSpPr/>
            <p:nvPr/>
          </p:nvSpPr>
          <p:spPr>
            <a:xfrm>
              <a:off x="485856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0" name="CustomShape 37"/>
            <p:cNvSpPr/>
            <p:nvPr/>
          </p:nvSpPr>
          <p:spPr>
            <a:xfrm>
              <a:off x="491436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1" name="CustomShape 38"/>
            <p:cNvSpPr/>
            <p:nvPr/>
          </p:nvSpPr>
          <p:spPr>
            <a:xfrm>
              <a:off x="560592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2" name="CustomShape 39"/>
            <p:cNvSpPr/>
            <p:nvPr/>
          </p:nvSpPr>
          <p:spPr>
            <a:xfrm>
              <a:off x="561132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3" name="CustomShape 40"/>
            <p:cNvSpPr/>
            <p:nvPr/>
          </p:nvSpPr>
          <p:spPr>
            <a:xfrm>
              <a:off x="575856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4" name="CustomShape 41"/>
            <p:cNvSpPr/>
            <p:nvPr/>
          </p:nvSpPr>
          <p:spPr>
            <a:xfrm>
              <a:off x="560592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5" name="CustomShape 42"/>
            <p:cNvSpPr/>
            <p:nvPr/>
          </p:nvSpPr>
          <p:spPr>
            <a:xfrm>
              <a:off x="568620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96" name="Group 43"/>
          <p:cNvGrpSpPr/>
          <p:nvPr/>
        </p:nvGrpSpPr>
        <p:grpSpPr>
          <a:xfrm>
            <a:off x="4677120" y="-720"/>
            <a:ext cx="2356200" cy="6853680"/>
            <a:chOff x="4677120" y="-720"/>
            <a:chExt cx="2356200" cy="6853680"/>
          </a:xfrm>
        </p:grpSpPr>
        <p:sp>
          <p:nvSpPr>
            <p:cNvPr id="597" name="CustomShape 44"/>
            <p:cNvSpPr/>
            <p:nvPr/>
          </p:nvSpPr>
          <p:spPr>
            <a:xfrm>
              <a:off x="4677120" y="-72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8" name="CustomShape 45"/>
            <p:cNvSpPr/>
            <p:nvPr/>
          </p:nvSpPr>
          <p:spPr>
            <a:xfrm>
              <a:off x="520020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9" name="CustomShape 46"/>
            <p:cNvSpPr/>
            <p:nvPr/>
          </p:nvSpPr>
          <p:spPr>
            <a:xfrm>
              <a:off x="565632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0" name="CustomShape 47"/>
            <p:cNvSpPr/>
            <p:nvPr/>
          </p:nvSpPr>
          <p:spPr>
            <a:xfrm>
              <a:off x="517140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1" name="CustomShape 48"/>
            <p:cNvSpPr/>
            <p:nvPr/>
          </p:nvSpPr>
          <p:spPr>
            <a:xfrm>
              <a:off x="511776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2" name="CustomShape 49"/>
            <p:cNvSpPr/>
            <p:nvPr/>
          </p:nvSpPr>
          <p:spPr>
            <a:xfrm>
              <a:off x="576144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3" name="CustomShape 50"/>
            <p:cNvSpPr/>
            <p:nvPr/>
          </p:nvSpPr>
          <p:spPr>
            <a:xfrm>
              <a:off x="515232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4" name="CustomShape 51"/>
            <p:cNvSpPr/>
            <p:nvPr/>
          </p:nvSpPr>
          <p:spPr>
            <a:xfrm>
              <a:off x="562356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5" name="CustomShape 52"/>
            <p:cNvSpPr/>
            <p:nvPr/>
          </p:nvSpPr>
          <p:spPr>
            <a:xfrm>
              <a:off x="572328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6" name="CustomShape 53"/>
            <p:cNvSpPr/>
            <p:nvPr/>
          </p:nvSpPr>
          <p:spPr>
            <a:xfrm>
              <a:off x="562356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7" name="CustomShape 54"/>
            <p:cNvSpPr/>
            <p:nvPr/>
          </p:nvSpPr>
          <p:spPr>
            <a:xfrm>
              <a:off x="562356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8" name="CustomShape 55"/>
            <p:cNvSpPr/>
            <p:nvPr/>
          </p:nvSpPr>
          <p:spPr>
            <a:xfrm>
              <a:off x="565632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09" name="TextShape 56"/>
          <p:cNvSpPr txBox="1"/>
          <p:nvPr/>
        </p:nvSpPr>
        <p:spPr>
          <a:xfrm>
            <a:off x="6483240" y="624240"/>
            <a:ext cx="502128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178dbb"/>
                </a:solidFill>
                <a:latin typeface="Century Gothic"/>
              </a:rPr>
              <a:t>Scan QR: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10" name="CustomShape 57"/>
          <p:cNvSpPr/>
          <p:nvPr/>
        </p:nvSpPr>
        <p:spPr>
          <a:xfrm>
            <a:off x="464580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11" name="CustomShape 58"/>
          <p:cNvSpPr/>
          <p:nvPr/>
        </p:nvSpPr>
        <p:spPr>
          <a:xfrm flipV="1">
            <a:off x="464580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12" name="Content Placeholder 5" descr=""/>
          <p:cNvPicPr/>
          <p:nvPr/>
        </p:nvPicPr>
        <p:blipFill>
          <a:blip r:embed="rId1"/>
          <a:srcRect l="0" t="0" r="9857" b="1232"/>
          <a:stretch/>
        </p:blipFill>
        <p:spPr>
          <a:xfrm>
            <a:off x="-9000" y="0"/>
            <a:ext cx="4654080" cy="6852960"/>
          </a:xfrm>
          <a:prstGeom prst="rect">
            <a:avLst/>
          </a:prstGeom>
          <a:ln>
            <a:noFill/>
          </a:ln>
          <a:scene3d>
            <a:camera prst="orthographicFront">
              <a:rot lat="300000" lon="0" rev="0"/>
            </a:camera>
            <a:lightRig dir="t" rig="threePt"/>
          </a:scene3d>
        </p:spPr>
      </p:pic>
      <p:sp>
        <p:nvSpPr>
          <p:cNvPr id="613" name="TextShape 59"/>
          <p:cNvSpPr txBox="1"/>
          <p:nvPr/>
        </p:nvSpPr>
        <p:spPr>
          <a:xfrm>
            <a:off x="6438240" y="2133720"/>
            <a:ext cx="5065920" cy="3777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On click of the </a:t>
            </a:r>
            <a:r>
              <a:rPr b="1" lang="en-US" sz="1800" spc="-1" strike="noStrike">
                <a:solidFill>
                  <a:srgbClr val="404040"/>
                </a:solidFill>
                <a:latin typeface="Tw Cen MT"/>
              </a:rPr>
              <a:t>camera icon</a:t>
            </a: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, the QR Scanner will get active.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By placing Aadhaar Card inside viewfinder rectangle. It will scan the QR and fetch all the required details from Aadhaar card.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615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6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7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8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9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0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1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2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3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4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5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6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27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628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9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0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1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2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3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4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5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6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7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8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9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40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41" name="CustomShape 28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2" name="CustomShape 29"/>
          <p:cNvSpPr/>
          <p:nvPr/>
        </p:nvSpPr>
        <p:spPr>
          <a:xfrm>
            <a:off x="-7560" y="0"/>
            <a:ext cx="12206880" cy="6857640"/>
          </a:xfrm>
          <a:prstGeom prst="rect">
            <a:avLst/>
          </a:prstGeom>
          <a:gradFill rotWithShape="0">
            <a:gsLst>
              <a:gs pos="0">
                <a:schemeClr val="bg2">
                  <a:tint val="90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643" name="Group 30"/>
          <p:cNvGrpSpPr/>
          <p:nvPr/>
        </p:nvGrpSpPr>
        <p:grpSpPr>
          <a:xfrm>
            <a:off x="4836240" y="228600"/>
            <a:ext cx="2850840" cy="6638400"/>
            <a:chOff x="4836240" y="228600"/>
            <a:chExt cx="2850840" cy="6638400"/>
          </a:xfrm>
        </p:grpSpPr>
        <p:sp>
          <p:nvSpPr>
            <p:cNvPr id="644" name="CustomShape 31"/>
            <p:cNvSpPr/>
            <p:nvPr/>
          </p:nvSpPr>
          <p:spPr>
            <a:xfrm>
              <a:off x="483624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5" name="CustomShape 32"/>
            <p:cNvSpPr/>
            <p:nvPr/>
          </p:nvSpPr>
          <p:spPr>
            <a:xfrm>
              <a:off x="496476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6" name="CustomShape 33"/>
            <p:cNvSpPr/>
            <p:nvPr/>
          </p:nvSpPr>
          <p:spPr>
            <a:xfrm>
              <a:off x="564300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7" name="CustomShape 34"/>
            <p:cNvSpPr/>
            <p:nvPr/>
          </p:nvSpPr>
          <p:spPr>
            <a:xfrm>
              <a:off x="579600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8" name="CustomShape 35"/>
            <p:cNvSpPr/>
            <p:nvPr/>
          </p:nvSpPr>
          <p:spPr>
            <a:xfrm>
              <a:off x="493668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9" name="CustomShape 36"/>
            <p:cNvSpPr/>
            <p:nvPr/>
          </p:nvSpPr>
          <p:spPr>
            <a:xfrm>
              <a:off x="485856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0" name="CustomShape 37"/>
            <p:cNvSpPr/>
            <p:nvPr/>
          </p:nvSpPr>
          <p:spPr>
            <a:xfrm>
              <a:off x="491436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1" name="CustomShape 38"/>
            <p:cNvSpPr/>
            <p:nvPr/>
          </p:nvSpPr>
          <p:spPr>
            <a:xfrm>
              <a:off x="560592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2" name="CustomShape 39"/>
            <p:cNvSpPr/>
            <p:nvPr/>
          </p:nvSpPr>
          <p:spPr>
            <a:xfrm>
              <a:off x="561132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3" name="CustomShape 40"/>
            <p:cNvSpPr/>
            <p:nvPr/>
          </p:nvSpPr>
          <p:spPr>
            <a:xfrm>
              <a:off x="575856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4" name="CustomShape 41"/>
            <p:cNvSpPr/>
            <p:nvPr/>
          </p:nvSpPr>
          <p:spPr>
            <a:xfrm>
              <a:off x="560592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5" name="CustomShape 42"/>
            <p:cNvSpPr/>
            <p:nvPr/>
          </p:nvSpPr>
          <p:spPr>
            <a:xfrm>
              <a:off x="568620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56" name="Group 43"/>
          <p:cNvGrpSpPr/>
          <p:nvPr/>
        </p:nvGrpSpPr>
        <p:grpSpPr>
          <a:xfrm>
            <a:off x="4677120" y="-720"/>
            <a:ext cx="2356200" cy="6853680"/>
            <a:chOff x="4677120" y="-720"/>
            <a:chExt cx="2356200" cy="6853680"/>
          </a:xfrm>
        </p:grpSpPr>
        <p:sp>
          <p:nvSpPr>
            <p:cNvPr id="657" name="CustomShape 44"/>
            <p:cNvSpPr/>
            <p:nvPr/>
          </p:nvSpPr>
          <p:spPr>
            <a:xfrm>
              <a:off x="4677120" y="-72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8" name="CustomShape 45"/>
            <p:cNvSpPr/>
            <p:nvPr/>
          </p:nvSpPr>
          <p:spPr>
            <a:xfrm>
              <a:off x="520020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9" name="CustomShape 46"/>
            <p:cNvSpPr/>
            <p:nvPr/>
          </p:nvSpPr>
          <p:spPr>
            <a:xfrm>
              <a:off x="565632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0" name="CustomShape 47"/>
            <p:cNvSpPr/>
            <p:nvPr/>
          </p:nvSpPr>
          <p:spPr>
            <a:xfrm>
              <a:off x="517140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1" name="CustomShape 48"/>
            <p:cNvSpPr/>
            <p:nvPr/>
          </p:nvSpPr>
          <p:spPr>
            <a:xfrm>
              <a:off x="511776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2" name="CustomShape 49"/>
            <p:cNvSpPr/>
            <p:nvPr/>
          </p:nvSpPr>
          <p:spPr>
            <a:xfrm>
              <a:off x="576144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3" name="CustomShape 50"/>
            <p:cNvSpPr/>
            <p:nvPr/>
          </p:nvSpPr>
          <p:spPr>
            <a:xfrm>
              <a:off x="515232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4" name="CustomShape 51"/>
            <p:cNvSpPr/>
            <p:nvPr/>
          </p:nvSpPr>
          <p:spPr>
            <a:xfrm>
              <a:off x="562356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5" name="CustomShape 52"/>
            <p:cNvSpPr/>
            <p:nvPr/>
          </p:nvSpPr>
          <p:spPr>
            <a:xfrm>
              <a:off x="572328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6" name="CustomShape 53"/>
            <p:cNvSpPr/>
            <p:nvPr/>
          </p:nvSpPr>
          <p:spPr>
            <a:xfrm>
              <a:off x="562356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7" name="CustomShape 54"/>
            <p:cNvSpPr/>
            <p:nvPr/>
          </p:nvSpPr>
          <p:spPr>
            <a:xfrm>
              <a:off x="562356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8" name="CustomShape 55"/>
            <p:cNvSpPr/>
            <p:nvPr/>
          </p:nvSpPr>
          <p:spPr>
            <a:xfrm>
              <a:off x="565632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9" name="TextShape 56"/>
          <p:cNvSpPr txBox="1"/>
          <p:nvPr/>
        </p:nvSpPr>
        <p:spPr>
          <a:xfrm>
            <a:off x="6483240" y="624240"/>
            <a:ext cx="502128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178dbb"/>
                </a:solidFill>
                <a:latin typeface="Century Gothic"/>
              </a:rPr>
              <a:t>Fetching Details: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70" name="CustomShape 57"/>
          <p:cNvSpPr/>
          <p:nvPr/>
        </p:nvSpPr>
        <p:spPr>
          <a:xfrm>
            <a:off x="464580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1" name="CustomShape 58"/>
          <p:cNvSpPr/>
          <p:nvPr/>
        </p:nvSpPr>
        <p:spPr>
          <a:xfrm flipV="1">
            <a:off x="464580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72" name="Content Placeholder 5" descr=""/>
          <p:cNvPicPr/>
          <p:nvPr/>
        </p:nvPicPr>
        <p:blipFill>
          <a:blip r:embed="rId1"/>
          <a:stretch/>
        </p:blipFill>
        <p:spPr>
          <a:xfrm>
            <a:off x="0" y="4680"/>
            <a:ext cx="4645080" cy="6857640"/>
          </a:xfrm>
          <a:prstGeom prst="rect">
            <a:avLst/>
          </a:prstGeom>
          <a:ln>
            <a:noFill/>
          </a:ln>
        </p:spPr>
      </p:pic>
      <p:sp>
        <p:nvSpPr>
          <p:cNvPr id="673" name="TextShape 59"/>
          <p:cNvSpPr txBox="1"/>
          <p:nvPr/>
        </p:nvSpPr>
        <p:spPr>
          <a:xfrm>
            <a:off x="6438240" y="2133720"/>
            <a:ext cx="5065920" cy="3777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After fetching details from Aadhaar Card it will send the data in json format to the mentioned server url.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It will autofill the fields like Name, Gender, UID, Address, Pincode, DOB in the UI.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ransition spd="slow">
    <p:fade/>
  </p:transition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4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675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6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7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8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9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0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1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2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3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4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5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6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87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688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9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0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1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2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3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4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5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6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7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8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9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00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01" name="CustomShape 28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2" name="CustomShape 29"/>
          <p:cNvSpPr/>
          <p:nvPr/>
        </p:nvSpPr>
        <p:spPr>
          <a:xfrm>
            <a:off x="-7560" y="0"/>
            <a:ext cx="12206880" cy="6857640"/>
          </a:xfrm>
          <a:prstGeom prst="rect">
            <a:avLst/>
          </a:prstGeom>
          <a:gradFill rotWithShape="0">
            <a:gsLst>
              <a:gs pos="0">
                <a:schemeClr val="bg2">
                  <a:tint val="90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703" name="Group 30"/>
          <p:cNvGrpSpPr/>
          <p:nvPr/>
        </p:nvGrpSpPr>
        <p:grpSpPr>
          <a:xfrm>
            <a:off x="4836240" y="228600"/>
            <a:ext cx="2850840" cy="6638400"/>
            <a:chOff x="4836240" y="228600"/>
            <a:chExt cx="2850840" cy="6638400"/>
          </a:xfrm>
        </p:grpSpPr>
        <p:sp>
          <p:nvSpPr>
            <p:cNvPr id="704" name="CustomShape 31"/>
            <p:cNvSpPr/>
            <p:nvPr/>
          </p:nvSpPr>
          <p:spPr>
            <a:xfrm>
              <a:off x="483624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5" name="CustomShape 32"/>
            <p:cNvSpPr/>
            <p:nvPr/>
          </p:nvSpPr>
          <p:spPr>
            <a:xfrm>
              <a:off x="496476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6" name="CustomShape 33"/>
            <p:cNvSpPr/>
            <p:nvPr/>
          </p:nvSpPr>
          <p:spPr>
            <a:xfrm>
              <a:off x="564300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7" name="CustomShape 34"/>
            <p:cNvSpPr/>
            <p:nvPr/>
          </p:nvSpPr>
          <p:spPr>
            <a:xfrm>
              <a:off x="579600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8" name="CustomShape 35"/>
            <p:cNvSpPr/>
            <p:nvPr/>
          </p:nvSpPr>
          <p:spPr>
            <a:xfrm>
              <a:off x="493668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9" name="CustomShape 36"/>
            <p:cNvSpPr/>
            <p:nvPr/>
          </p:nvSpPr>
          <p:spPr>
            <a:xfrm>
              <a:off x="485856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0" name="CustomShape 37"/>
            <p:cNvSpPr/>
            <p:nvPr/>
          </p:nvSpPr>
          <p:spPr>
            <a:xfrm>
              <a:off x="491436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1" name="CustomShape 38"/>
            <p:cNvSpPr/>
            <p:nvPr/>
          </p:nvSpPr>
          <p:spPr>
            <a:xfrm>
              <a:off x="560592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2" name="CustomShape 39"/>
            <p:cNvSpPr/>
            <p:nvPr/>
          </p:nvSpPr>
          <p:spPr>
            <a:xfrm>
              <a:off x="561132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3" name="CustomShape 40"/>
            <p:cNvSpPr/>
            <p:nvPr/>
          </p:nvSpPr>
          <p:spPr>
            <a:xfrm>
              <a:off x="575856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4" name="CustomShape 41"/>
            <p:cNvSpPr/>
            <p:nvPr/>
          </p:nvSpPr>
          <p:spPr>
            <a:xfrm>
              <a:off x="560592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5" name="CustomShape 42"/>
            <p:cNvSpPr/>
            <p:nvPr/>
          </p:nvSpPr>
          <p:spPr>
            <a:xfrm>
              <a:off x="568620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16" name="Group 43"/>
          <p:cNvGrpSpPr/>
          <p:nvPr/>
        </p:nvGrpSpPr>
        <p:grpSpPr>
          <a:xfrm>
            <a:off x="4677120" y="-720"/>
            <a:ext cx="2356200" cy="6853680"/>
            <a:chOff x="4677120" y="-720"/>
            <a:chExt cx="2356200" cy="6853680"/>
          </a:xfrm>
        </p:grpSpPr>
        <p:sp>
          <p:nvSpPr>
            <p:cNvPr id="717" name="CustomShape 44"/>
            <p:cNvSpPr/>
            <p:nvPr/>
          </p:nvSpPr>
          <p:spPr>
            <a:xfrm>
              <a:off x="4677120" y="-72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8" name="CustomShape 45"/>
            <p:cNvSpPr/>
            <p:nvPr/>
          </p:nvSpPr>
          <p:spPr>
            <a:xfrm>
              <a:off x="520020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9" name="CustomShape 46"/>
            <p:cNvSpPr/>
            <p:nvPr/>
          </p:nvSpPr>
          <p:spPr>
            <a:xfrm>
              <a:off x="565632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0" name="CustomShape 47"/>
            <p:cNvSpPr/>
            <p:nvPr/>
          </p:nvSpPr>
          <p:spPr>
            <a:xfrm>
              <a:off x="517140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1" name="CustomShape 48"/>
            <p:cNvSpPr/>
            <p:nvPr/>
          </p:nvSpPr>
          <p:spPr>
            <a:xfrm>
              <a:off x="511776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2" name="CustomShape 49"/>
            <p:cNvSpPr/>
            <p:nvPr/>
          </p:nvSpPr>
          <p:spPr>
            <a:xfrm>
              <a:off x="576144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3" name="CustomShape 50"/>
            <p:cNvSpPr/>
            <p:nvPr/>
          </p:nvSpPr>
          <p:spPr>
            <a:xfrm>
              <a:off x="515232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4" name="CustomShape 51"/>
            <p:cNvSpPr/>
            <p:nvPr/>
          </p:nvSpPr>
          <p:spPr>
            <a:xfrm>
              <a:off x="562356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5" name="CustomShape 52"/>
            <p:cNvSpPr/>
            <p:nvPr/>
          </p:nvSpPr>
          <p:spPr>
            <a:xfrm>
              <a:off x="572328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6" name="CustomShape 53"/>
            <p:cNvSpPr/>
            <p:nvPr/>
          </p:nvSpPr>
          <p:spPr>
            <a:xfrm>
              <a:off x="562356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7" name="CustomShape 54"/>
            <p:cNvSpPr/>
            <p:nvPr/>
          </p:nvSpPr>
          <p:spPr>
            <a:xfrm>
              <a:off x="562356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8" name="CustomShape 55"/>
            <p:cNvSpPr/>
            <p:nvPr/>
          </p:nvSpPr>
          <p:spPr>
            <a:xfrm>
              <a:off x="565632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29" name="TextShape 56"/>
          <p:cNvSpPr txBox="1"/>
          <p:nvPr/>
        </p:nvSpPr>
        <p:spPr>
          <a:xfrm>
            <a:off x="6483240" y="624240"/>
            <a:ext cx="502128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178dbb"/>
                </a:solidFill>
                <a:latin typeface="Century Gothic"/>
              </a:rPr>
              <a:t>API Used: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0" name="CustomShape 57"/>
          <p:cNvSpPr/>
          <p:nvPr/>
        </p:nvSpPr>
        <p:spPr>
          <a:xfrm>
            <a:off x="464580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31" name="CustomShape 58"/>
          <p:cNvSpPr/>
          <p:nvPr/>
        </p:nvSpPr>
        <p:spPr>
          <a:xfrm flipV="1">
            <a:off x="464580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32" name="Content Placeholder 5" descr=""/>
          <p:cNvPicPr/>
          <p:nvPr/>
        </p:nvPicPr>
        <p:blipFill>
          <a:blip r:embed="rId1"/>
          <a:stretch/>
        </p:blipFill>
        <p:spPr>
          <a:xfrm>
            <a:off x="8640" y="1115280"/>
            <a:ext cx="4636440" cy="4636440"/>
          </a:xfrm>
          <a:prstGeom prst="rect">
            <a:avLst/>
          </a:prstGeom>
          <a:ln>
            <a:noFill/>
          </a:ln>
        </p:spPr>
      </p:pic>
      <p:sp>
        <p:nvSpPr>
          <p:cNvPr id="733" name="TextShape 59"/>
          <p:cNvSpPr txBox="1"/>
          <p:nvPr/>
        </p:nvSpPr>
        <p:spPr>
          <a:xfrm>
            <a:off x="6438240" y="2133720"/>
            <a:ext cx="5065920" cy="3777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ZXing (“zebra crossing”) is a barcode image processing library.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 </a:t>
            </a: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It has support for 1D product, 1D industrial, and 2D barcodes.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ransition spd="slow">
    <p:fade/>
  </p:transition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4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735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6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7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8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9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0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1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2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3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4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5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6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47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748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9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0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1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2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3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4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5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6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7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8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9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60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61" name="CustomShape 28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62" name="CustomShape 29"/>
          <p:cNvSpPr/>
          <p:nvPr/>
        </p:nvSpPr>
        <p:spPr>
          <a:xfrm>
            <a:off x="-7560" y="0"/>
            <a:ext cx="12206880" cy="6857640"/>
          </a:xfrm>
          <a:prstGeom prst="rect">
            <a:avLst/>
          </a:prstGeom>
          <a:gradFill rotWithShape="0">
            <a:gsLst>
              <a:gs pos="0">
                <a:schemeClr val="bg2">
                  <a:tint val="90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763" name="Group 30"/>
          <p:cNvGrpSpPr/>
          <p:nvPr/>
        </p:nvGrpSpPr>
        <p:grpSpPr>
          <a:xfrm>
            <a:off x="4836240" y="228600"/>
            <a:ext cx="2850840" cy="6638400"/>
            <a:chOff x="4836240" y="228600"/>
            <a:chExt cx="2850840" cy="6638400"/>
          </a:xfrm>
        </p:grpSpPr>
        <p:sp>
          <p:nvSpPr>
            <p:cNvPr id="764" name="CustomShape 31"/>
            <p:cNvSpPr/>
            <p:nvPr/>
          </p:nvSpPr>
          <p:spPr>
            <a:xfrm>
              <a:off x="483624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5" name="CustomShape 32"/>
            <p:cNvSpPr/>
            <p:nvPr/>
          </p:nvSpPr>
          <p:spPr>
            <a:xfrm>
              <a:off x="496476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6" name="CustomShape 33"/>
            <p:cNvSpPr/>
            <p:nvPr/>
          </p:nvSpPr>
          <p:spPr>
            <a:xfrm>
              <a:off x="564300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7" name="CustomShape 34"/>
            <p:cNvSpPr/>
            <p:nvPr/>
          </p:nvSpPr>
          <p:spPr>
            <a:xfrm>
              <a:off x="579600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8" name="CustomShape 35"/>
            <p:cNvSpPr/>
            <p:nvPr/>
          </p:nvSpPr>
          <p:spPr>
            <a:xfrm>
              <a:off x="493668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9" name="CustomShape 36"/>
            <p:cNvSpPr/>
            <p:nvPr/>
          </p:nvSpPr>
          <p:spPr>
            <a:xfrm>
              <a:off x="485856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0" name="CustomShape 37"/>
            <p:cNvSpPr/>
            <p:nvPr/>
          </p:nvSpPr>
          <p:spPr>
            <a:xfrm>
              <a:off x="491436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1" name="CustomShape 38"/>
            <p:cNvSpPr/>
            <p:nvPr/>
          </p:nvSpPr>
          <p:spPr>
            <a:xfrm>
              <a:off x="560592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2" name="CustomShape 39"/>
            <p:cNvSpPr/>
            <p:nvPr/>
          </p:nvSpPr>
          <p:spPr>
            <a:xfrm>
              <a:off x="561132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3" name="CustomShape 40"/>
            <p:cNvSpPr/>
            <p:nvPr/>
          </p:nvSpPr>
          <p:spPr>
            <a:xfrm>
              <a:off x="575856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4" name="CustomShape 41"/>
            <p:cNvSpPr/>
            <p:nvPr/>
          </p:nvSpPr>
          <p:spPr>
            <a:xfrm>
              <a:off x="560592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5" name="CustomShape 42"/>
            <p:cNvSpPr/>
            <p:nvPr/>
          </p:nvSpPr>
          <p:spPr>
            <a:xfrm>
              <a:off x="568620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76" name="Group 43"/>
          <p:cNvGrpSpPr/>
          <p:nvPr/>
        </p:nvGrpSpPr>
        <p:grpSpPr>
          <a:xfrm>
            <a:off x="4677120" y="-720"/>
            <a:ext cx="2356200" cy="6853680"/>
            <a:chOff x="4677120" y="-720"/>
            <a:chExt cx="2356200" cy="6853680"/>
          </a:xfrm>
        </p:grpSpPr>
        <p:sp>
          <p:nvSpPr>
            <p:cNvPr id="777" name="CustomShape 44"/>
            <p:cNvSpPr/>
            <p:nvPr/>
          </p:nvSpPr>
          <p:spPr>
            <a:xfrm>
              <a:off x="4677120" y="-72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8" name="CustomShape 45"/>
            <p:cNvSpPr/>
            <p:nvPr/>
          </p:nvSpPr>
          <p:spPr>
            <a:xfrm>
              <a:off x="520020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9" name="CustomShape 46"/>
            <p:cNvSpPr/>
            <p:nvPr/>
          </p:nvSpPr>
          <p:spPr>
            <a:xfrm>
              <a:off x="565632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0" name="CustomShape 47"/>
            <p:cNvSpPr/>
            <p:nvPr/>
          </p:nvSpPr>
          <p:spPr>
            <a:xfrm>
              <a:off x="517140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1" name="CustomShape 48"/>
            <p:cNvSpPr/>
            <p:nvPr/>
          </p:nvSpPr>
          <p:spPr>
            <a:xfrm>
              <a:off x="511776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2" name="CustomShape 49"/>
            <p:cNvSpPr/>
            <p:nvPr/>
          </p:nvSpPr>
          <p:spPr>
            <a:xfrm>
              <a:off x="576144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3" name="CustomShape 50"/>
            <p:cNvSpPr/>
            <p:nvPr/>
          </p:nvSpPr>
          <p:spPr>
            <a:xfrm>
              <a:off x="515232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4" name="CustomShape 51"/>
            <p:cNvSpPr/>
            <p:nvPr/>
          </p:nvSpPr>
          <p:spPr>
            <a:xfrm>
              <a:off x="562356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5" name="CustomShape 52"/>
            <p:cNvSpPr/>
            <p:nvPr/>
          </p:nvSpPr>
          <p:spPr>
            <a:xfrm>
              <a:off x="572328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6" name="CustomShape 53"/>
            <p:cNvSpPr/>
            <p:nvPr/>
          </p:nvSpPr>
          <p:spPr>
            <a:xfrm>
              <a:off x="562356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7" name="CustomShape 54"/>
            <p:cNvSpPr/>
            <p:nvPr/>
          </p:nvSpPr>
          <p:spPr>
            <a:xfrm>
              <a:off x="562356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8" name="CustomShape 55"/>
            <p:cNvSpPr/>
            <p:nvPr/>
          </p:nvSpPr>
          <p:spPr>
            <a:xfrm>
              <a:off x="565632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89" name="TextShape 56"/>
          <p:cNvSpPr txBox="1"/>
          <p:nvPr/>
        </p:nvSpPr>
        <p:spPr>
          <a:xfrm>
            <a:off x="6483240" y="624240"/>
            <a:ext cx="502128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178dbb"/>
                </a:solidFill>
                <a:latin typeface="Century Gothic"/>
              </a:rPr>
              <a:t>Retrofit: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90" name="CustomShape 57"/>
          <p:cNvSpPr/>
          <p:nvPr/>
        </p:nvSpPr>
        <p:spPr>
          <a:xfrm>
            <a:off x="464580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91" name="CustomShape 58"/>
          <p:cNvSpPr/>
          <p:nvPr/>
        </p:nvSpPr>
        <p:spPr>
          <a:xfrm flipV="1">
            <a:off x="464580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92" name="Content Placeholder 5" descr=""/>
          <p:cNvPicPr/>
          <p:nvPr/>
        </p:nvPicPr>
        <p:blipFill>
          <a:blip r:embed="rId1"/>
          <a:stretch/>
        </p:blipFill>
        <p:spPr>
          <a:xfrm>
            <a:off x="6120" y="-9360"/>
            <a:ext cx="4636440" cy="6876000"/>
          </a:xfrm>
          <a:prstGeom prst="rect">
            <a:avLst/>
          </a:prstGeom>
          <a:ln>
            <a:noFill/>
          </a:ln>
        </p:spPr>
      </p:pic>
      <p:sp>
        <p:nvSpPr>
          <p:cNvPr id="793" name="TextShape 59"/>
          <p:cNvSpPr txBox="1"/>
          <p:nvPr/>
        </p:nvSpPr>
        <p:spPr>
          <a:xfrm>
            <a:off x="6438240" y="2133720"/>
            <a:ext cx="5065920" cy="3777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 u="sng">
                <a:solidFill>
                  <a:srgbClr val="61b8f4"/>
                </a:solidFill>
                <a:uFillTx/>
                <a:latin typeface="Tw Cen MT"/>
                <a:hlinkClick r:id="rId2"/>
              </a:rPr>
              <a:t>Retrofit</a:t>
            </a: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 is a type-safe HTTP client for Android.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Tw Cen MT"/>
              </a:rPr>
              <a:t>Retrofit makes it easy to consume JSON or XML data which is parsed into Plain Old Java Objects (POJOs).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ransition spd="slow">
    <p:fade/>
  </p:transition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TextShape 1"/>
          <p:cNvSpPr txBox="1"/>
          <p:nvPr/>
        </p:nvSpPr>
        <p:spPr>
          <a:xfrm>
            <a:off x="2589120" y="2514600"/>
            <a:ext cx="8915040" cy="22626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178dbb"/>
                </a:solidFill>
                <a:latin typeface="Century Gothic"/>
              </a:rPr>
              <a:t>Front Desk Web Application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TextShape 1"/>
          <p:cNvSpPr txBox="1"/>
          <p:nvPr/>
        </p:nvSpPr>
        <p:spPr>
          <a:xfrm>
            <a:off x="2154600" y="419040"/>
            <a:ext cx="9147600" cy="7092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Home Page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796" name="Content Placeholder 3" descr=""/>
          <p:cNvPicPr/>
          <p:nvPr/>
        </p:nvPicPr>
        <p:blipFill>
          <a:blip r:embed="rId1"/>
          <a:stretch/>
        </p:blipFill>
        <p:spPr>
          <a:xfrm>
            <a:off x="1977480" y="1148400"/>
            <a:ext cx="9324360" cy="5290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TextShape 1"/>
          <p:cNvSpPr txBox="1"/>
          <p:nvPr/>
        </p:nvSpPr>
        <p:spPr>
          <a:xfrm>
            <a:off x="2589120" y="368280"/>
            <a:ext cx="8915040" cy="5542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3200" spc="-1" strike="noStrike">
                <a:solidFill>
                  <a:srgbClr val="404040"/>
                </a:solidFill>
                <a:latin typeface="Century Gothic"/>
              </a:rPr>
              <a:t>We have many buttons in the home page for e.g., Register, About us, support, login etc.</a:t>
            </a:r>
            <a:endParaRPr b="0" lang="en-US" sz="32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3200" spc="-1" strike="noStrike">
                <a:solidFill>
                  <a:srgbClr val="404040"/>
                </a:solidFill>
                <a:latin typeface="Century Gothic"/>
              </a:rPr>
              <a:t>We will discuss them further one by one.</a:t>
            </a:r>
            <a:endParaRPr b="0" lang="en-US" sz="32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3200" spc="-1" strike="noStrike">
                <a:solidFill>
                  <a:srgbClr val="404040"/>
                </a:solidFill>
                <a:latin typeface="Century Gothic"/>
              </a:rPr>
              <a:t>Firstly, from this home page when we click on Register button, it will direct to receptionist login page.</a:t>
            </a:r>
            <a:endParaRPr b="0" lang="en-US" sz="32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3200" spc="-1" strike="noStrike">
                <a:solidFill>
                  <a:srgbClr val="404040"/>
                </a:solidFill>
                <a:latin typeface="Century Gothic"/>
              </a:rPr>
              <a:t>Receptionist have to login before doing any registration of any visitor.</a:t>
            </a:r>
            <a:endParaRPr b="0" lang="en-US" sz="32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3200" spc="-1" strike="noStrike">
                <a:solidFill>
                  <a:srgbClr val="404040"/>
                </a:solidFill>
                <a:latin typeface="Century Gothic"/>
              </a:rPr>
              <a:t>After login receptionist dashboard will appear. </a:t>
            </a:r>
            <a:endParaRPr b="0" lang="en-US" sz="32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Receptionist Login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799" name="Picture 4" descr=""/>
          <p:cNvPicPr/>
          <p:nvPr/>
        </p:nvPicPr>
        <p:blipFill>
          <a:blip r:embed="rId1"/>
          <a:stretch/>
        </p:blipFill>
        <p:spPr>
          <a:xfrm>
            <a:off x="2126520" y="1499040"/>
            <a:ext cx="9150840" cy="4954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Receptionist Dashboard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801" name="Picture 2" descr=""/>
          <p:cNvPicPr/>
          <p:nvPr/>
        </p:nvPicPr>
        <p:blipFill>
          <a:blip r:embed="rId1"/>
          <a:stretch/>
        </p:blipFill>
        <p:spPr>
          <a:xfrm>
            <a:off x="2235240" y="1254600"/>
            <a:ext cx="9619920" cy="506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TextShape 1"/>
          <p:cNvSpPr txBox="1"/>
          <p:nvPr/>
        </p:nvSpPr>
        <p:spPr>
          <a:xfrm>
            <a:off x="1784880" y="6134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Project Description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8" name="TextShape 2"/>
          <p:cNvSpPr txBox="1"/>
          <p:nvPr/>
        </p:nvSpPr>
        <p:spPr>
          <a:xfrm>
            <a:off x="1784880" y="1509840"/>
            <a:ext cx="8946360" cy="2976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In order to store the information of the visitor faster and without error.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This project aims at smartly storing and updating the visitor’s details. This is achieved by extracting details from the </a:t>
            </a:r>
            <a:r>
              <a:rPr b="1" lang="en-US" sz="2000" spc="-1" strike="noStrike">
                <a:solidFill>
                  <a:srgbClr val="404040"/>
                </a:solidFill>
                <a:latin typeface="Century Gothic"/>
              </a:rPr>
              <a:t>Aadhar Card</a:t>
            </a: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The proposed Smart FDA will take care of the registration of the visitor’s details at the time of their visit. This system is for recording the visitors’ log. When a visitor visits the organization, number of their visits will be updated accordingly</a:t>
            </a:r>
            <a:r>
              <a:rPr b="0" lang="en-US" sz="2800" spc="-1" strike="noStrike">
                <a:solidFill>
                  <a:srgbClr val="404040"/>
                </a:solidFill>
                <a:latin typeface="Century Gothic"/>
              </a:rPr>
              <a:t>.</a:t>
            </a:r>
            <a:endParaRPr b="0" lang="en-US" sz="2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Registration Form (for the new visitor)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803" name="Picture 2" descr=""/>
          <p:cNvPicPr/>
          <p:nvPr/>
        </p:nvPicPr>
        <p:blipFill>
          <a:blip r:embed="rId1"/>
          <a:stretch/>
        </p:blipFill>
        <p:spPr>
          <a:xfrm>
            <a:off x="1392840" y="1554840"/>
            <a:ext cx="10111320" cy="4934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Admin Login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805" name="Content Placeholder 3" descr=""/>
          <p:cNvPicPr/>
          <p:nvPr/>
        </p:nvPicPr>
        <p:blipFill>
          <a:blip r:embed="rId1"/>
          <a:stretch/>
        </p:blipFill>
        <p:spPr>
          <a:xfrm>
            <a:off x="1509840" y="1509840"/>
            <a:ext cx="9717840" cy="4826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Admin Dashboard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807" name="Picture 2" descr=""/>
          <p:cNvPicPr/>
          <p:nvPr/>
        </p:nvPicPr>
        <p:blipFill>
          <a:blip r:embed="rId1"/>
          <a:stretch/>
        </p:blipFill>
        <p:spPr>
          <a:xfrm>
            <a:off x="2092680" y="1881360"/>
            <a:ext cx="8006400" cy="4593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Create Admin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809" name="Picture 2" descr=""/>
          <p:cNvPicPr/>
          <p:nvPr/>
        </p:nvPicPr>
        <p:blipFill>
          <a:blip r:embed="rId1"/>
          <a:stretch/>
        </p:blipFill>
        <p:spPr>
          <a:xfrm>
            <a:off x="1590120" y="1630800"/>
            <a:ext cx="9212040" cy="4396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Create Receptionist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811" name="Picture 2" descr=""/>
          <p:cNvPicPr/>
          <p:nvPr/>
        </p:nvPicPr>
        <p:blipFill>
          <a:blip r:embed="rId1"/>
          <a:stretch/>
        </p:blipFill>
        <p:spPr>
          <a:xfrm>
            <a:off x="1981080" y="1892520"/>
            <a:ext cx="8229240" cy="4237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Change Password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813" name="Content Placeholder 3" descr=""/>
          <p:cNvPicPr/>
          <p:nvPr/>
        </p:nvPicPr>
        <p:blipFill>
          <a:blip r:embed="rId1"/>
          <a:stretch/>
        </p:blipFill>
        <p:spPr>
          <a:xfrm>
            <a:off x="1711800" y="1467360"/>
            <a:ext cx="9037440" cy="488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TextShape 1"/>
          <p:cNvSpPr txBox="1"/>
          <p:nvPr/>
        </p:nvSpPr>
        <p:spPr>
          <a:xfrm>
            <a:off x="1687680" y="624240"/>
            <a:ext cx="413676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</a:pPr>
            <a:r>
              <a:rPr b="1" lang="en-US" sz="2700" spc="-1" strike="noStrike">
                <a:solidFill>
                  <a:srgbClr val="178dbb"/>
                </a:solidFill>
                <a:latin typeface="Century Gothic"/>
              </a:rPr>
              <a:t>Challenges Faced:</a:t>
            </a:r>
            <a:br/>
            <a:endParaRPr b="0" lang="en-US" sz="27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15" name="TextShape 2"/>
          <p:cNvSpPr txBox="1"/>
          <p:nvPr/>
        </p:nvSpPr>
        <p:spPr>
          <a:xfrm>
            <a:off x="1687680" y="1825920"/>
            <a:ext cx="8967240" cy="40917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262626"/>
                </a:solidFill>
                <a:latin typeface="Tw Cen MT"/>
              </a:rPr>
              <a:t>We faced challenges while integrating all the modules of the application.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262626"/>
                </a:solidFill>
                <a:latin typeface="Tw Cen MT"/>
              </a:rPr>
              <a:t>We learnt communication skills and team work.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262626"/>
                </a:solidFill>
                <a:latin typeface="Tw Cen MT"/>
              </a:rPr>
              <a:t>We learnt how to resolve conflicts between the team members.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262626"/>
                </a:solidFill>
                <a:latin typeface="Tw Cen MT"/>
              </a:rPr>
              <a:t>We have to be very precise and clear while making the data-flow.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262626"/>
                </a:solidFill>
                <a:latin typeface="Tw Cen MT"/>
              </a:rPr>
              <a:t>We need to think about all the possible situations and test cases that can occur while working with the software.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262626"/>
                </a:solidFill>
                <a:latin typeface="Tw Cen MT"/>
              </a:rPr>
              <a:t>We learnt how to complete task within the given deadline.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cfe2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6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817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8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9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0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1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2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3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4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5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6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7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8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29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830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1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2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3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4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5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6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7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8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9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0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1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42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43" name="CustomShape 28"/>
          <p:cNvSpPr/>
          <p:nvPr/>
        </p:nvSpPr>
        <p:spPr>
          <a:xfrm>
            <a:off x="0" y="4323960"/>
            <a:ext cx="1744200" cy="778320"/>
          </a:xfrm>
          <a:custGeom>
            <a:avLst/>
            <a:gdLst/>
            <a:ahLst/>
            <a:rect l="l" t="t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4" name="CustomShape 29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845" name="Group 30"/>
          <p:cNvGrpSpPr/>
          <p:nvPr/>
        </p:nvGrpSpPr>
        <p:grpSpPr>
          <a:xfrm>
            <a:off x="6009840" y="0"/>
            <a:ext cx="6176520" cy="6852960"/>
            <a:chOff x="6009840" y="0"/>
            <a:chExt cx="6176520" cy="6852960"/>
          </a:xfrm>
        </p:grpSpPr>
        <p:sp>
          <p:nvSpPr>
            <p:cNvPr id="846" name="CustomShape 31"/>
            <p:cNvSpPr/>
            <p:nvPr/>
          </p:nvSpPr>
          <p:spPr>
            <a:xfrm flipH="1">
              <a:off x="11968200" y="2422440"/>
              <a:ext cx="217800" cy="64620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7" name="CustomShape 32"/>
            <p:cNvSpPr/>
            <p:nvPr/>
          </p:nvSpPr>
          <p:spPr>
            <a:xfrm flipH="1">
              <a:off x="10507320" y="3022560"/>
              <a:ext cx="1400400" cy="239688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8" name="CustomShape 33"/>
            <p:cNvSpPr/>
            <p:nvPr/>
          </p:nvSpPr>
          <p:spPr>
            <a:xfrm flipH="1">
              <a:off x="9118800" y="5387040"/>
              <a:ext cx="1319760" cy="146556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9" name="CustomShape 34"/>
            <p:cNvSpPr/>
            <p:nvPr/>
          </p:nvSpPr>
          <p:spPr>
            <a:xfrm flipH="1">
              <a:off x="9735480" y="6478200"/>
              <a:ext cx="371160" cy="37476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0" name="CustomShape 35"/>
            <p:cNvSpPr/>
            <p:nvPr/>
          </p:nvSpPr>
          <p:spPr>
            <a:xfrm flipH="1">
              <a:off x="10187640" y="3068640"/>
              <a:ext cx="1780200" cy="343584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1" name="CustomShape 36"/>
            <p:cNvSpPr/>
            <p:nvPr/>
          </p:nvSpPr>
          <p:spPr>
            <a:xfrm flipH="1">
              <a:off x="11908440" y="0"/>
              <a:ext cx="229680" cy="302220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2" name="CustomShape 37"/>
            <p:cNvSpPr/>
            <p:nvPr/>
          </p:nvSpPr>
          <p:spPr>
            <a:xfrm flipH="1">
              <a:off x="11847960" y="2803320"/>
              <a:ext cx="169200" cy="5094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3" name="CustomShape 38"/>
            <p:cNvSpPr/>
            <p:nvPr/>
          </p:nvSpPr>
          <p:spPr>
            <a:xfrm flipH="1">
              <a:off x="10107000" y="5419800"/>
              <a:ext cx="411480" cy="105768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4" name="CustomShape 39"/>
            <p:cNvSpPr/>
            <p:nvPr/>
          </p:nvSpPr>
          <p:spPr>
            <a:xfrm flipH="1">
              <a:off x="6009840" y="221400"/>
              <a:ext cx="4497120" cy="51656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5" name="CustomShape 40"/>
            <p:cNvSpPr/>
            <p:nvPr/>
          </p:nvSpPr>
          <p:spPr>
            <a:xfrm flipH="1">
              <a:off x="9836640" y="6504840"/>
              <a:ext cx="351000" cy="3477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6" name="CustomShape 41"/>
            <p:cNvSpPr/>
            <p:nvPr/>
          </p:nvSpPr>
          <p:spPr>
            <a:xfrm flipH="1">
              <a:off x="10438200" y="5296680"/>
              <a:ext cx="80280" cy="2286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7" name="CustomShape 42"/>
            <p:cNvSpPr/>
            <p:nvPr/>
          </p:nvSpPr>
          <p:spPr>
            <a:xfrm flipH="1">
              <a:off x="9829080" y="6210720"/>
              <a:ext cx="516240" cy="64224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58" name="CustomShape 43"/>
          <p:cNvSpPr/>
          <p:nvPr/>
        </p:nvSpPr>
        <p:spPr>
          <a:xfrm>
            <a:off x="0" y="1159560"/>
            <a:ext cx="7560000" cy="4538520"/>
          </a:xfrm>
          <a:custGeom>
            <a:avLst/>
            <a:gdLst/>
            <a:ahLst/>
            <a:rect l="l" t="t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gradFill rotWithShape="0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9" name="TextShape 44"/>
          <p:cNvSpPr txBox="1"/>
          <p:nvPr/>
        </p:nvSpPr>
        <p:spPr>
          <a:xfrm>
            <a:off x="987120" y="1318680"/>
            <a:ext cx="5101920" cy="4220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ffffff"/>
                </a:solidFill>
                <a:latin typeface="Century Gothic"/>
              </a:rPr>
              <a:t>Thank You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350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1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2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3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4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5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6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7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8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59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0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1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362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363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4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5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6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7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8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9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0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1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2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3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4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75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76" name="CustomShape 28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7" name="CustomShape 29"/>
          <p:cNvSpPr/>
          <p:nvPr/>
        </p:nvSpPr>
        <p:spPr>
          <a:xfrm>
            <a:off x="-7560" y="0"/>
            <a:ext cx="12206880" cy="6857640"/>
          </a:xfrm>
          <a:prstGeom prst="rect">
            <a:avLst/>
          </a:prstGeom>
          <a:gradFill rotWithShape="0">
            <a:gsLst>
              <a:gs pos="0">
                <a:schemeClr val="bg2">
                  <a:tint val="90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378" name="Group 30"/>
          <p:cNvGrpSpPr/>
          <p:nvPr/>
        </p:nvGrpSpPr>
        <p:grpSpPr>
          <a:xfrm>
            <a:off x="4836240" y="228600"/>
            <a:ext cx="2850840" cy="6638400"/>
            <a:chOff x="4836240" y="228600"/>
            <a:chExt cx="2850840" cy="6638400"/>
          </a:xfrm>
        </p:grpSpPr>
        <p:sp>
          <p:nvSpPr>
            <p:cNvPr id="379" name="CustomShape 31"/>
            <p:cNvSpPr/>
            <p:nvPr/>
          </p:nvSpPr>
          <p:spPr>
            <a:xfrm>
              <a:off x="483624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0" name="CustomShape 32"/>
            <p:cNvSpPr/>
            <p:nvPr/>
          </p:nvSpPr>
          <p:spPr>
            <a:xfrm>
              <a:off x="496476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1" name="CustomShape 33"/>
            <p:cNvSpPr/>
            <p:nvPr/>
          </p:nvSpPr>
          <p:spPr>
            <a:xfrm>
              <a:off x="564300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2" name="CustomShape 34"/>
            <p:cNvSpPr/>
            <p:nvPr/>
          </p:nvSpPr>
          <p:spPr>
            <a:xfrm>
              <a:off x="579600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3" name="CustomShape 35"/>
            <p:cNvSpPr/>
            <p:nvPr/>
          </p:nvSpPr>
          <p:spPr>
            <a:xfrm>
              <a:off x="493668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4" name="CustomShape 36"/>
            <p:cNvSpPr/>
            <p:nvPr/>
          </p:nvSpPr>
          <p:spPr>
            <a:xfrm>
              <a:off x="485856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5" name="CustomShape 37"/>
            <p:cNvSpPr/>
            <p:nvPr/>
          </p:nvSpPr>
          <p:spPr>
            <a:xfrm>
              <a:off x="491436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6" name="CustomShape 38"/>
            <p:cNvSpPr/>
            <p:nvPr/>
          </p:nvSpPr>
          <p:spPr>
            <a:xfrm>
              <a:off x="560592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7" name="CustomShape 39"/>
            <p:cNvSpPr/>
            <p:nvPr/>
          </p:nvSpPr>
          <p:spPr>
            <a:xfrm>
              <a:off x="561132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8" name="CustomShape 40"/>
            <p:cNvSpPr/>
            <p:nvPr/>
          </p:nvSpPr>
          <p:spPr>
            <a:xfrm>
              <a:off x="575856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9" name="CustomShape 41"/>
            <p:cNvSpPr/>
            <p:nvPr/>
          </p:nvSpPr>
          <p:spPr>
            <a:xfrm>
              <a:off x="560592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0" name="CustomShape 42"/>
            <p:cNvSpPr/>
            <p:nvPr/>
          </p:nvSpPr>
          <p:spPr>
            <a:xfrm>
              <a:off x="568620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391" name="Group 43"/>
          <p:cNvGrpSpPr/>
          <p:nvPr/>
        </p:nvGrpSpPr>
        <p:grpSpPr>
          <a:xfrm>
            <a:off x="4677120" y="-720"/>
            <a:ext cx="2356200" cy="6853680"/>
            <a:chOff x="4677120" y="-720"/>
            <a:chExt cx="2356200" cy="6853680"/>
          </a:xfrm>
        </p:grpSpPr>
        <p:sp>
          <p:nvSpPr>
            <p:cNvPr id="392" name="CustomShape 44"/>
            <p:cNvSpPr/>
            <p:nvPr/>
          </p:nvSpPr>
          <p:spPr>
            <a:xfrm>
              <a:off x="4677120" y="-72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3" name="CustomShape 45"/>
            <p:cNvSpPr/>
            <p:nvPr/>
          </p:nvSpPr>
          <p:spPr>
            <a:xfrm>
              <a:off x="520020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4" name="CustomShape 46"/>
            <p:cNvSpPr/>
            <p:nvPr/>
          </p:nvSpPr>
          <p:spPr>
            <a:xfrm>
              <a:off x="565632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5" name="CustomShape 47"/>
            <p:cNvSpPr/>
            <p:nvPr/>
          </p:nvSpPr>
          <p:spPr>
            <a:xfrm>
              <a:off x="517140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6" name="CustomShape 48"/>
            <p:cNvSpPr/>
            <p:nvPr/>
          </p:nvSpPr>
          <p:spPr>
            <a:xfrm>
              <a:off x="511776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7" name="CustomShape 49"/>
            <p:cNvSpPr/>
            <p:nvPr/>
          </p:nvSpPr>
          <p:spPr>
            <a:xfrm>
              <a:off x="576144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8" name="CustomShape 50"/>
            <p:cNvSpPr/>
            <p:nvPr/>
          </p:nvSpPr>
          <p:spPr>
            <a:xfrm>
              <a:off x="515232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9" name="CustomShape 51"/>
            <p:cNvSpPr/>
            <p:nvPr/>
          </p:nvSpPr>
          <p:spPr>
            <a:xfrm>
              <a:off x="562356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0" name="CustomShape 52"/>
            <p:cNvSpPr/>
            <p:nvPr/>
          </p:nvSpPr>
          <p:spPr>
            <a:xfrm>
              <a:off x="572328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1" name="CustomShape 53"/>
            <p:cNvSpPr/>
            <p:nvPr/>
          </p:nvSpPr>
          <p:spPr>
            <a:xfrm>
              <a:off x="562356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2" name="CustomShape 54"/>
            <p:cNvSpPr/>
            <p:nvPr/>
          </p:nvSpPr>
          <p:spPr>
            <a:xfrm>
              <a:off x="562356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3" name="CustomShape 55"/>
            <p:cNvSpPr/>
            <p:nvPr/>
          </p:nvSpPr>
          <p:spPr>
            <a:xfrm>
              <a:off x="565632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04" name="TextShape 56"/>
          <p:cNvSpPr txBox="1"/>
          <p:nvPr/>
        </p:nvSpPr>
        <p:spPr>
          <a:xfrm>
            <a:off x="6483240" y="624240"/>
            <a:ext cx="502128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178dbb"/>
                </a:solidFill>
                <a:latin typeface="Century Gothic"/>
              </a:rPr>
              <a:t>Our Team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05" name="CustomShape 57"/>
          <p:cNvSpPr/>
          <p:nvPr/>
        </p:nvSpPr>
        <p:spPr>
          <a:xfrm>
            <a:off x="464580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06" name="CustomShape 58"/>
          <p:cNvSpPr/>
          <p:nvPr/>
        </p:nvSpPr>
        <p:spPr>
          <a:xfrm flipV="1">
            <a:off x="464580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7" name="TextShape 59"/>
          <p:cNvSpPr txBox="1"/>
          <p:nvPr/>
        </p:nvSpPr>
        <p:spPr>
          <a:xfrm>
            <a:off x="6438240" y="2133720"/>
            <a:ext cx="5065920" cy="16938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800" spc="-1" strike="noStrike">
                <a:solidFill>
                  <a:srgbClr val="404040"/>
                </a:solidFill>
                <a:latin typeface="Tw Cen MT"/>
              </a:rPr>
              <a:t>Ritik Verma</a:t>
            </a:r>
            <a:endParaRPr b="0" lang="en-US" sz="2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800" spc="-1" strike="noStrike">
                <a:solidFill>
                  <a:srgbClr val="404040"/>
                </a:solidFill>
                <a:latin typeface="Tw Cen MT"/>
              </a:rPr>
              <a:t>Saumya Rastogi</a:t>
            </a:r>
            <a:endParaRPr b="0" lang="en-US" sz="2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800" spc="-1" strike="noStrike">
                <a:solidFill>
                  <a:srgbClr val="404040"/>
                </a:solidFill>
                <a:latin typeface="Tw Cen MT"/>
              </a:rPr>
              <a:t>Shivam Ranjan Pandey</a:t>
            </a:r>
            <a:endParaRPr b="0" lang="en-US" sz="28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408" name="Picture 2" descr=""/>
          <p:cNvPicPr/>
          <p:nvPr/>
        </p:nvPicPr>
        <p:blipFill>
          <a:blip r:embed="rId1"/>
          <a:stretch/>
        </p:blipFill>
        <p:spPr>
          <a:xfrm>
            <a:off x="25920" y="4038480"/>
            <a:ext cx="2303640" cy="2419920"/>
          </a:xfrm>
          <a:prstGeom prst="rect">
            <a:avLst/>
          </a:prstGeom>
          <a:ln>
            <a:noFill/>
          </a:ln>
        </p:spPr>
      </p:pic>
      <p:pic>
        <p:nvPicPr>
          <p:cNvPr id="409" name="Content Placeholder 8" descr=""/>
          <p:cNvPicPr/>
          <p:nvPr/>
        </p:nvPicPr>
        <p:blipFill>
          <a:blip r:embed="rId2"/>
          <a:srcRect l="-4937" t="6236" r="4937" b="-6236"/>
          <a:stretch/>
        </p:blipFill>
        <p:spPr>
          <a:xfrm>
            <a:off x="2138760" y="2130120"/>
            <a:ext cx="2469240" cy="2538000"/>
          </a:xfrm>
          <a:prstGeom prst="rect">
            <a:avLst/>
          </a:prstGeom>
          <a:ln>
            <a:noFill/>
          </a:ln>
        </p:spPr>
      </p:pic>
      <p:pic>
        <p:nvPicPr>
          <p:cNvPr id="410" name="Picture 6" descr=""/>
          <p:cNvPicPr/>
          <p:nvPr/>
        </p:nvPicPr>
        <p:blipFill>
          <a:blip r:embed="rId3"/>
          <a:stretch/>
        </p:blipFill>
        <p:spPr>
          <a:xfrm>
            <a:off x="-7560" y="15120"/>
            <a:ext cx="2268360" cy="2419920"/>
          </a:xfrm>
          <a:prstGeom prst="rect">
            <a:avLst/>
          </a:prstGeom>
          <a:ln>
            <a:noFill/>
          </a:ln>
        </p:spPr>
      </p:pic>
      <p:sp>
        <p:nvSpPr>
          <p:cNvPr id="411" name="CustomShape 60"/>
          <p:cNvSpPr/>
          <p:nvPr/>
        </p:nvSpPr>
        <p:spPr>
          <a:xfrm>
            <a:off x="-54720" y="2360520"/>
            <a:ext cx="2303640" cy="396720"/>
          </a:xfrm>
          <a:prstGeom prst="rect">
            <a:avLst/>
          </a:prstGeom>
          <a:ln>
            <a:noFill/>
          </a:ln>
          <a:effectLst>
            <a:outerShdw blurRad="508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Aharoni"/>
              </a:rPr>
              <a:t>Ritik Verma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412" name="CustomShape 61"/>
          <p:cNvSpPr/>
          <p:nvPr/>
        </p:nvSpPr>
        <p:spPr>
          <a:xfrm>
            <a:off x="2249280" y="4429800"/>
            <a:ext cx="2372760" cy="700920"/>
          </a:xfrm>
          <a:prstGeom prst="rect">
            <a:avLst/>
          </a:prstGeom>
          <a:ln>
            <a:round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Aharoni"/>
              </a:rPr>
              <a:t>Saumya Rastogi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413" name="CustomShape 62"/>
          <p:cNvSpPr/>
          <p:nvPr/>
        </p:nvSpPr>
        <p:spPr>
          <a:xfrm>
            <a:off x="-19800" y="6458760"/>
            <a:ext cx="2403360" cy="700920"/>
          </a:xfrm>
          <a:prstGeom prst="rect">
            <a:avLst/>
          </a:prstGeom>
          <a:ln>
            <a:round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Aharoni"/>
              </a:rPr>
              <a:t>Shivam R. Pandey</a:t>
            </a:r>
            <a:endParaRPr b="0" lang="en-IN" sz="20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chemeClr val="bg2">
                  <a:tint val="90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5" name="CustomShape 2"/>
          <p:cNvSpPr/>
          <p:nvPr/>
        </p:nvSpPr>
        <p:spPr>
          <a:xfrm>
            <a:off x="0" y="0"/>
            <a:ext cx="12191760" cy="230616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16" name="TextShape 3"/>
          <p:cNvSpPr txBox="1"/>
          <p:nvPr/>
        </p:nvSpPr>
        <p:spPr>
          <a:xfrm>
            <a:off x="1843560" y="624240"/>
            <a:ext cx="938304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Century Gothic"/>
              </a:rPr>
              <a:t>Saumya Rastogi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17" name="CustomShape 4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8" name="TextShape 5"/>
          <p:cNvSpPr txBox="1"/>
          <p:nvPr/>
        </p:nvSpPr>
        <p:spPr>
          <a:xfrm>
            <a:off x="1673280" y="2946600"/>
            <a:ext cx="9383040" cy="32868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Worked as Android Developer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Developed an Android Application that is used to scan the QR code of Aadhaar card and seamlessly fetching the genuine and error free details of the person.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Posting of received data to the server using retrofit.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Technology used: Kotlin, Android studio.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CustomShape 1"/>
          <p:cNvSpPr/>
          <p:nvPr/>
        </p:nvSpPr>
        <p:spPr>
          <a:xfrm>
            <a:off x="360" y="0"/>
            <a:ext cx="12191760" cy="6857640"/>
          </a:xfrm>
          <a:prstGeom prst="rect">
            <a:avLst/>
          </a:prstGeom>
          <a:gradFill rotWithShape="0">
            <a:gsLst>
              <a:gs pos="0">
                <a:schemeClr val="bg2">
                  <a:tint val="90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0" name="CustomShape 2"/>
          <p:cNvSpPr/>
          <p:nvPr/>
        </p:nvSpPr>
        <p:spPr>
          <a:xfrm>
            <a:off x="0" y="0"/>
            <a:ext cx="12191760" cy="230616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21" name="TextShape 3"/>
          <p:cNvSpPr txBox="1"/>
          <p:nvPr/>
        </p:nvSpPr>
        <p:spPr>
          <a:xfrm>
            <a:off x="1843560" y="624240"/>
            <a:ext cx="938304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Century Gothic"/>
              </a:rPr>
              <a:t>Ritik Verma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2" name="CustomShape 4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TextShape 5"/>
          <p:cNvSpPr txBox="1"/>
          <p:nvPr/>
        </p:nvSpPr>
        <p:spPr>
          <a:xfrm>
            <a:off x="1673280" y="3198240"/>
            <a:ext cx="9383040" cy="25218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Worked as Full Stack Developer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Worked on part which handles receiving of data from server (sent via app) and securely posting it to the registration form for prefilling.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A REST Api was used to get and post data of scanned image.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UI part of FDA and Admin part.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Used:  Django Rest Framework, Front End Technologies: HTML, CSS, JavaScript.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gradFill rotWithShape="0">
            <a:gsLst>
              <a:gs pos="0">
                <a:schemeClr val="bg2">
                  <a:tint val="90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5" name="CustomShape 2"/>
          <p:cNvSpPr/>
          <p:nvPr/>
        </p:nvSpPr>
        <p:spPr>
          <a:xfrm>
            <a:off x="0" y="0"/>
            <a:ext cx="12191760" cy="230616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26" name="TextShape 3"/>
          <p:cNvSpPr txBox="1"/>
          <p:nvPr/>
        </p:nvSpPr>
        <p:spPr>
          <a:xfrm>
            <a:off x="1843560" y="624240"/>
            <a:ext cx="938304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Century Gothic"/>
              </a:rPr>
              <a:t>Shivam Ranjan Pandey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7" name="CustomShape 4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8" name="TextShape 5"/>
          <p:cNvSpPr txBox="1"/>
          <p:nvPr/>
        </p:nvSpPr>
        <p:spPr>
          <a:xfrm>
            <a:off x="1584360" y="3314880"/>
            <a:ext cx="9383040" cy="2096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Worked as Full Stack Developer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Worked on backend of FDA and Admin features which includes creation of new receptionist or admin , search for already visited user and generate reports of already visited user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Technology used: Django, Pymongo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178dbb"/>
                </a:solidFill>
                <a:latin typeface="Century Gothic"/>
              </a:rPr>
              <a:t>Architecture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430" name="Picture 3" descr=""/>
          <p:cNvPicPr/>
          <p:nvPr/>
        </p:nvPicPr>
        <p:blipFill>
          <a:blip r:embed="rId1"/>
          <a:srcRect l="5227" t="20182" r="0" b="17810"/>
          <a:stretch/>
        </p:blipFill>
        <p:spPr>
          <a:xfrm>
            <a:off x="2023920" y="1681200"/>
            <a:ext cx="8415000" cy="4624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TextShape 1"/>
          <p:cNvSpPr txBox="1"/>
          <p:nvPr/>
        </p:nvSpPr>
        <p:spPr>
          <a:xfrm>
            <a:off x="1687680" y="624240"/>
            <a:ext cx="413676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</a:pPr>
            <a:r>
              <a:rPr b="1" lang="en-US" sz="2700" spc="-1" strike="noStrike">
                <a:solidFill>
                  <a:srgbClr val="178dbb"/>
                </a:solidFill>
                <a:latin typeface="Century Gothic"/>
              </a:rPr>
              <a:t>Android Application </a:t>
            </a:r>
            <a:br/>
            <a:r>
              <a:rPr b="1" lang="en-US" sz="2700" spc="-1" strike="noStrike">
                <a:solidFill>
                  <a:srgbClr val="178dbb"/>
                </a:solidFill>
                <a:latin typeface="Century Gothic"/>
              </a:rPr>
              <a:t>to Scan QR Code </a:t>
            </a:r>
            <a:br/>
            <a:endParaRPr b="0" lang="en-US" sz="27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32" name="TextShape 2"/>
          <p:cNvSpPr txBox="1"/>
          <p:nvPr/>
        </p:nvSpPr>
        <p:spPr>
          <a:xfrm>
            <a:off x="1687680" y="1825920"/>
            <a:ext cx="4140360" cy="3777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262626"/>
                </a:solidFill>
                <a:latin typeface="Tw Cen MT"/>
              </a:rPr>
              <a:t>Developed an android application, which will help in registering different kinds of visitors coming to an Institution.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262626"/>
                </a:solidFill>
                <a:latin typeface="Tw Cen MT"/>
              </a:rPr>
              <a:t>Application will take recognized Government id i.e. Aadhaar card as input.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262626"/>
                </a:solidFill>
                <a:latin typeface="Tw Cen MT"/>
              </a:rPr>
              <a:t>It will scan the QR given on Aadhaar Card and fetch the details required.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262626"/>
                </a:solidFill>
                <a:latin typeface="Tw Cen MT"/>
              </a:rPr>
              <a:t>It will send the data to web server where it will be used to autofill the form.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433" name="Content Placeholder 4" descr=""/>
          <p:cNvPicPr/>
          <p:nvPr/>
        </p:nvPicPr>
        <p:blipFill>
          <a:blip r:embed="rId1"/>
          <a:srcRect l="0" t="0" r="-2170" b="18441"/>
          <a:stretch/>
        </p:blipFill>
        <p:spPr>
          <a:xfrm>
            <a:off x="6095880" y="964080"/>
            <a:ext cx="5451120" cy="4350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" name="Group 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435" name="CustomShape 2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6" name="CustomShape 3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7" name="CustomShape 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8" name="CustomShape 5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39" name="CustomShape 6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0" name="CustomShape 7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1" name="CustomShape 8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2" name="CustomShape 9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3" name="CustomShape 10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4" name="CustomShape 1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5" name="CustomShape 12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6" name="CustomShape 13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447" name="Group 14"/>
          <p:cNvGrpSpPr/>
          <p:nvPr/>
        </p:nvGrpSpPr>
        <p:grpSpPr>
          <a:xfrm>
            <a:off x="27360" y="0"/>
            <a:ext cx="2356200" cy="6852960"/>
            <a:chOff x="27360" y="0"/>
            <a:chExt cx="2356200" cy="6852960"/>
          </a:xfrm>
        </p:grpSpPr>
        <p:sp>
          <p:nvSpPr>
            <p:cNvPr id="448" name="CustomShape 15"/>
            <p:cNvSpPr/>
            <p:nvPr/>
          </p:nvSpPr>
          <p:spPr>
            <a:xfrm>
              <a:off x="27360" y="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9" name="CustomShape 16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0" name="CustomShape 17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1" name="CustomShape 18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2" name="CustomShape 19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3" name="CustomShape 20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4" name="CustomShape 2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5" name="CustomShape 22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6" name="CustomShape 23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7" name="CustomShape 2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8" name="CustomShape 25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9" name="CustomShape 26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60" name="CustomShape 27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61" name="CustomShape 28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2" name="CustomShape 29"/>
          <p:cNvSpPr/>
          <p:nvPr/>
        </p:nvSpPr>
        <p:spPr>
          <a:xfrm>
            <a:off x="-7560" y="0"/>
            <a:ext cx="12206880" cy="6857640"/>
          </a:xfrm>
          <a:prstGeom prst="rect">
            <a:avLst/>
          </a:prstGeom>
          <a:gradFill rotWithShape="0">
            <a:gsLst>
              <a:gs pos="0">
                <a:schemeClr val="bg2">
                  <a:tint val="90000"/>
                  <a:lumMod val="120000"/>
                </a:schemeClr>
              </a:gs>
              <a:gs pos="100000">
                <a:schemeClr val="bg2">
                  <a:shade val="98000"/>
                  <a:satMod val="120000"/>
                  <a:lumMod val="98000"/>
                </a:schemeClr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463" name="Group 30"/>
          <p:cNvGrpSpPr/>
          <p:nvPr/>
        </p:nvGrpSpPr>
        <p:grpSpPr>
          <a:xfrm>
            <a:off x="4836240" y="228600"/>
            <a:ext cx="2850840" cy="6638400"/>
            <a:chOff x="4836240" y="228600"/>
            <a:chExt cx="2850840" cy="6638400"/>
          </a:xfrm>
        </p:grpSpPr>
        <p:sp>
          <p:nvSpPr>
            <p:cNvPr id="464" name="CustomShape 31"/>
            <p:cNvSpPr/>
            <p:nvPr/>
          </p:nvSpPr>
          <p:spPr>
            <a:xfrm>
              <a:off x="4836240" y="2575080"/>
              <a:ext cx="100440" cy="625680"/>
            </a:xfrm>
            <a:custGeom>
              <a:avLst/>
              <a:gdLst/>
              <a:ah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5" name="CustomShape 32"/>
            <p:cNvSpPr/>
            <p:nvPr/>
          </p:nvSpPr>
          <p:spPr>
            <a:xfrm>
              <a:off x="4964760" y="3156480"/>
              <a:ext cx="646200" cy="2322000"/>
            </a:xfrm>
            <a:custGeom>
              <a:avLst/>
              <a:gdLst/>
              <a:ah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6" name="CustomShape 33"/>
            <p:cNvSpPr/>
            <p:nvPr/>
          </p:nvSpPr>
          <p:spPr>
            <a:xfrm>
              <a:off x="5643000" y="5447160"/>
              <a:ext cx="609120" cy="1419840"/>
            </a:xfrm>
            <a:custGeom>
              <a:avLst/>
              <a:gdLst/>
              <a:ah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7" name="CustomShape 34"/>
            <p:cNvSpPr/>
            <p:nvPr/>
          </p:nvSpPr>
          <p:spPr>
            <a:xfrm>
              <a:off x="5796000" y="6503760"/>
              <a:ext cx="171000" cy="363240"/>
            </a:xfrm>
            <a:custGeom>
              <a:avLst/>
              <a:gdLst/>
              <a:ah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8" name="CustomShape 35"/>
            <p:cNvSpPr/>
            <p:nvPr/>
          </p:nvSpPr>
          <p:spPr>
            <a:xfrm>
              <a:off x="4936680" y="3201120"/>
              <a:ext cx="821520" cy="3328200"/>
            </a:xfrm>
            <a:custGeom>
              <a:avLst/>
              <a:gdLst/>
              <a:ah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9" name="CustomShape 36"/>
            <p:cNvSpPr/>
            <p:nvPr/>
          </p:nvSpPr>
          <p:spPr>
            <a:xfrm>
              <a:off x="4858560" y="228600"/>
              <a:ext cx="105840" cy="2927520"/>
            </a:xfrm>
            <a:custGeom>
              <a:avLst/>
              <a:gdLst/>
              <a:ah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0" name="CustomShape 37"/>
            <p:cNvSpPr/>
            <p:nvPr/>
          </p:nvSpPr>
          <p:spPr>
            <a:xfrm>
              <a:off x="4914360" y="2944080"/>
              <a:ext cx="77760" cy="49356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1" name="CustomShape 38"/>
            <p:cNvSpPr/>
            <p:nvPr/>
          </p:nvSpPr>
          <p:spPr>
            <a:xfrm>
              <a:off x="5605920" y="5478840"/>
              <a:ext cx="189720" cy="1024560"/>
            </a:xfrm>
            <a:custGeom>
              <a:avLst/>
              <a:gdLst/>
              <a:ah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2" name="CustomShape 39"/>
            <p:cNvSpPr/>
            <p:nvPr/>
          </p:nvSpPr>
          <p:spPr>
            <a:xfrm>
              <a:off x="5611320" y="1398960"/>
              <a:ext cx="2075760" cy="4047840"/>
            </a:xfrm>
            <a:custGeom>
              <a:avLst/>
              <a:gdLst/>
              <a:ah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3" name="CustomShape 40"/>
            <p:cNvSpPr/>
            <p:nvPr/>
          </p:nvSpPr>
          <p:spPr>
            <a:xfrm>
              <a:off x="5758560" y="6530040"/>
              <a:ext cx="161640" cy="336960"/>
            </a:xfrm>
            <a:custGeom>
              <a:avLst/>
              <a:gdLst/>
              <a:ah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4" name="CustomShape 41"/>
            <p:cNvSpPr/>
            <p:nvPr/>
          </p:nvSpPr>
          <p:spPr>
            <a:xfrm>
              <a:off x="5605920" y="5359320"/>
              <a:ext cx="37080" cy="22140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5" name="CustomShape 42"/>
            <p:cNvSpPr/>
            <p:nvPr/>
          </p:nvSpPr>
          <p:spPr>
            <a:xfrm>
              <a:off x="5686200" y="6244560"/>
              <a:ext cx="238320" cy="622080"/>
            </a:xfrm>
            <a:custGeom>
              <a:avLst/>
              <a:gdLst/>
              <a:ah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476" name="Group 43"/>
          <p:cNvGrpSpPr/>
          <p:nvPr/>
        </p:nvGrpSpPr>
        <p:grpSpPr>
          <a:xfrm>
            <a:off x="4677120" y="-720"/>
            <a:ext cx="2356200" cy="6853680"/>
            <a:chOff x="4677120" y="-720"/>
            <a:chExt cx="2356200" cy="6853680"/>
          </a:xfrm>
        </p:grpSpPr>
        <p:sp>
          <p:nvSpPr>
            <p:cNvPr id="477" name="CustomShape 44"/>
            <p:cNvSpPr/>
            <p:nvPr/>
          </p:nvSpPr>
          <p:spPr>
            <a:xfrm>
              <a:off x="4677120" y="-720"/>
              <a:ext cx="493920" cy="4400640"/>
            </a:xfrm>
            <a:custGeom>
              <a:avLst/>
              <a:gdLst/>
              <a:ah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8" name="CustomShape 45"/>
            <p:cNvSpPr/>
            <p:nvPr/>
          </p:nvSpPr>
          <p:spPr>
            <a:xfrm>
              <a:off x="5200200" y="4316400"/>
              <a:ext cx="423000" cy="1580400"/>
            </a:xfrm>
            <a:custGeom>
              <a:avLst/>
              <a:gdLst/>
              <a:ah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9" name="CustomShape 46"/>
            <p:cNvSpPr/>
            <p:nvPr/>
          </p:nvSpPr>
          <p:spPr>
            <a:xfrm>
              <a:off x="5656320" y="5862600"/>
              <a:ext cx="430560" cy="990360"/>
            </a:xfrm>
            <a:custGeom>
              <a:avLst/>
              <a:gdLst/>
              <a:ah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0" name="CustomShape 47"/>
            <p:cNvSpPr/>
            <p:nvPr/>
          </p:nvSpPr>
          <p:spPr>
            <a:xfrm>
              <a:off x="5171400" y="4364280"/>
              <a:ext cx="551520" cy="2235600"/>
            </a:xfrm>
            <a:custGeom>
              <a:avLst/>
              <a:gdLst/>
              <a:ah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1" name="CustomShape 48"/>
            <p:cNvSpPr/>
            <p:nvPr/>
          </p:nvSpPr>
          <p:spPr>
            <a:xfrm>
              <a:off x="5117760" y="1289160"/>
              <a:ext cx="173880" cy="3026880"/>
            </a:xfrm>
            <a:custGeom>
              <a:avLst/>
              <a:gdLst/>
              <a:ah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2" name="CustomShape 49"/>
            <p:cNvSpPr/>
            <p:nvPr/>
          </p:nvSpPr>
          <p:spPr>
            <a:xfrm>
              <a:off x="5761440" y="6571440"/>
              <a:ext cx="133920" cy="281160"/>
            </a:xfrm>
            <a:custGeom>
              <a:avLst/>
              <a:gdLst/>
              <a:ah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3" name="CustomShape 50"/>
            <p:cNvSpPr/>
            <p:nvPr/>
          </p:nvSpPr>
          <p:spPr>
            <a:xfrm>
              <a:off x="5152320" y="4107600"/>
              <a:ext cx="82080" cy="511200"/>
            </a:xfrm>
            <a:custGeom>
              <a:avLst/>
              <a:gdLst/>
              <a:ah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4" name="CustomShape 51"/>
            <p:cNvSpPr/>
            <p:nvPr/>
          </p:nvSpPr>
          <p:spPr>
            <a:xfrm>
              <a:off x="5623560" y="3145680"/>
              <a:ext cx="1409760" cy="2716560"/>
            </a:xfrm>
            <a:custGeom>
              <a:avLst/>
              <a:gdLst/>
              <a:ah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5" name="CustomShape 52"/>
            <p:cNvSpPr/>
            <p:nvPr/>
          </p:nvSpPr>
          <p:spPr>
            <a:xfrm>
              <a:off x="5723280" y="6600240"/>
              <a:ext cx="120240" cy="252720"/>
            </a:xfrm>
            <a:custGeom>
              <a:avLst/>
              <a:gdLst/>
              <a:ah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6" name="CustomShape 53"/>
            <p:cNvSpPr/>
            <p:nvPr/>
          </p:nvSpPr>
          <p:spPr>
            <a:xfrm>
              <a:off x="5623560" y="5897160"/>
              <a:ext cx="137520" cy="673920"/>
            </a:xfrm>
            <a:custGeom>
              <a:avLst/>
              <a:gdLst/>
              <a:ah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7" name="CustomShape 54"/>
            <p:cNvSpPr/>
            <p:nvPr/>
          </p:nvSpPr>
          <p:spPr>
            <a:xfrm>
              <a:off x="5623560" y="5772600"/>
              <a:ext cx="37800" cy="227520"/>
            </a:xfrm>
            <a:custGeom>
              <a:avLst/>
              <a:gdLst/>
              <a:ah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8" name="CustomShape 55"/>
            <p:cNvSpPr/>
            <p:nvPr/>
          </p:nvSpPr>
          <p:spPr>
            <a:xfrm>
              <a:off x="5656320" y="6322680"/>
              <a:ext cx="210240" cy="530280"/>
            </a:xfrm>
            <a:custGeom>
              <a:avLst/>
              <a:gdLst/>
              <a:ah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89" name="TextShape 56"/>
          <p:cNvSpPr txBox="1"/>
          <p:nvPr/>
        </p:nvSpPr>
        <p:spPr>
          <a:xfrm>
            <a:off x="6483240" y="624240"/>
            <a:ext cx="5021280" cy="1280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178dbb"/>
                </a:solidFill>
                <a:latin typeface="Century Gothic"/>
              </a:rPr>
              <a:t>Working of Android application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90" name="CustomShape 57"/>
          <p:cNvSpPr/>
          <p:nvPr/>
        </p:nvSpPr>
        <p:spPr>
          <a:xfrm>
            <a:off x="464580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91" name="CustomShape 58"/>
          <p:cNvSpPr/>
          <p:nvPr/>
        </p:nvSpPr>
        <p:spPr>
          <a:xfrm flipV="1">
            <a:off x="4645800" y="714240"/>
            <a:ext cx="1588320" cy="506880"/>
          </a:xfrm>
          <a:custGeom>
            <a:avLst/>
            <a:gdLst/>
            <a:ah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2" name="Content Placeholder 5" descr=""/>
          <p:cNvPicPr/>
          <p:nvPr/>
        </p:nvPicPr>
        <p:blipFill>
          <a:blip r:embed="rId1"/>
          <a:stretch/>
        </p:blipFill>
        <p:spPr>
          <a:xfrm>
            <a:off x="-7920" y="-23040"/>
            <a:ext cx="4653000" cy="6876000"/>
          </a:xfrm>
          <a:prstGeom prst="rect">
            <a:avLst/>
          </a:prstGeom>
          <a:ln>
            <a:noFill/>
          </a:ln>
        </p:spPr>
      </p:pic>
      <p:sp>
        <p:nvSpPr>
          <p:cNvPr id="493" name="TextShape 59"/>
          <p:cNvSpPr txBox="1"/>
          <p:nvPr/>
        </p:nvSpPr>
        <p:spPr>
          <a:xfrm>
            <a:off x="6438240" y="2133720"/>
            <a:ext cx="5065920" cy="3777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404040"/>
                </a:solidFill>
                <a:latin typeface="Tw Cen MT"/>
              </a:rPr>
              <a:t>On click of application icon, the first screen that a user will see while opening the app will be visible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Clr>
                <a:srgbClr val="353535"/>
              </a:buClr>
              <a:buFont typeface="Wingdings 3" charset="2"/>
              <a:buChar char=""/>
            </a:pPr>
            <a:r>
              <a:rPr b="0" lang="en-US" sz="2000" spc="-1" strike="noStrike">
                <a:solidFill>
                  <a:srgbClr val="404040"/>
                </a:solidFill>
                <a:latin typeface="Tw Cen MT"/>
              </a:rPr>
              <a:t>It stays visible while the app is loading.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Application>LibreOffice/6.0.7.3$Linux_X86_64 LibreOffice_project/00m0$Build-3</Application>
  <Words>700</Words>
  <Paragraphs>86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2019-09-01T15:53:56Z</dcterms:created>
  <dc:creator>Sajal Rastogi</dc:creator>
  <dc:description/>
  <dc:language>en-IN</dc:language>
  <cp:lastModifiedBy/>
  <dcterms:modified xsi:type="dcterms:W3CDTF">2019-09-02T10:11:53Z</dcterms:modified>
  <cp:revision>10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27</vt:i4>
  </property>
</Properties>
</file>